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2"/>
  </p:notesMasterIdLst>
  <p:sldIdLst>
    <p:sldId id="257" r:id="rId3"/>
    <p:sldId id="258" r:id="rId4"/>
    <p:sldId id="313" r:id="rId5"/>
    <p:sldId id="290" r:id="rId6"/>
    <p:sldId id="280" r:id="rId7"/>
    <p:sldId id="334" r:id="rId8"/>
    <p:sldId id="335" r:id="rId9"/>
    <p:sldId id="336" r:id="rId10"/>
    <p:sldId id="33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3"/>
  </p:normalViewPr>
  <p:slideViewPr>
    <p:cSldViewPr snapToGrid="0">
      <p:cViewPr varScale="1">
        <p:scale>
          <a:sx n="115" d="100"/>
          <a:sy n="115" d="100"/>
        </p:scale>
        <p:origin x="101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6FEB0-7B72-48C4-8424-1074D4E7563D}" type="datetimeFigureOut">
              <a:rPr lang="en-AU" smtClean="0"/>
              <a:t>16/12/2021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592A9-885D-4F40-B447-D28640D1D372}" type="slidenum">
              <a:rPr lang="en-AU" smtClean="0"/>
              <a:t>‹#›</a:t>
            </a:fld>
            <a:endParaRPr lang="en-AU"/>
          </a:p>
        </p:txBody>
      </p:sp>
    </p:spTree>
    <p:extLst>
      <p:ext uri="{BB962C8B-B14F-4D97-AF65-F5344CB8AC3E}">
        <p14:creationId xmlns:p14="http://schemas.microsoft.com/office/powerpoint/2010/main" val="366094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68653-FAE6-FD49-BA40-4592BFC7BAD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234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10" name="Freeform 9"/>
          <p:cNvSpPr/>
          <p:nvPr/>
        </p:nvSpPr>
        <p:spPr>
          <a:xfrm rot="10800000">
            <a:off x="1189098"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Rectangle 10"/>
          <p:cNvSpPr/>
          <p:nvPr/>
        </p:nvSpPr>
        <p:spPr>
          <a:xfrm>
            <a:off x="1319940" y="1016991"/>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Rectangle 11"/>
          <p:cNvSpPr/>
          <p:nvPr/>
        </p:nvSpPr>
        <p:spPr>
          <a:xfrm>
            <a:off x="1320802" y="1009653"/>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31"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5760"/>
            </a:lvl1pPr>
          </a:lstStyle>
          <a:p>
            <a:r>
              <a:rPr lang="en-GB"/>
              <a:t>Click to edit Master title style</a:t>
            </a:r>
            <a:endParaRPr lang="en-US"/>
          </a:p>
        </p:txBody>
      </p:sp>
      <p:sp>
        <p:nvSpPr>
          <p:cNvPr id="3" name="Subtitle 2"/>
          <p:cNvSpPr>
            <a:spLocks noGrp="1"/>
          </p:cNvSpPr>
          <p:nvPr>
            <p:ph type="subTitle" idx="1"/>
          </p:nvPr>
        </p:nvSpPr>
        <p:spPr>
          <a:xfrm>
            <a:off x="2302937" y="3736622"/>
            <a:ext cx="7616239" cy="1524000"/>
          </a:xfrm>
        </p:spPr>
        <p:txBody>
          <a:bodyPr/>
          <a:lstStyle>
            <a:lvl1pPr marL="0" indent="0" algn="ctr">
              <a:buNone/>
              <a:defRPr>
                <a:solidFill>
                  <a:schemeClr val="tx2"/>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9027571" y="5357595"/>
            <a:ext cx="1618428" cy="365125"/>
          </a:xfrm>
        </p:spPr>
        <p:txBody>
          <a:bodyPr/>
          <a:lstStyle/>
          <a:p>
            <a:fld id="{A3D6B605-F724-574F-8076-61823B41F70B}" type="datetimeFigureOut">
              <a:rPr lang="en-AU" smtClean="0"/>
              <a:t>16/12/2021</a:t>
            </a:fld>
            <a:endParaRPr lang="en-AU"/>
          </a:p>
        </p:txBody>
      </p:sp>
      <p:sp>
        <p:nvSpPr>
          <p:cNvPr id="5" name="Footer Placeholder 4"/>
          <p:cNvSpPr>
            <a:spLocks noGrp="1"/>
          </p:cNvSpPr>
          <p:nvPr>
            <p:ph type="ftr" sz="quarter" idx="11"/>
          </p:nvPr>
        </p:nvSpPr>
        <p:spPr>
          <a:xfrm>
            <a:off x="1565395" y="5357595"/>
            <a:ext cx="6713127" cy="365125"/>
          </a:xfrm>
        </p:spPr>
        <p:txBody>
          <a:bodyPr/>
          <a:lstStyle/>
          <a:p>
            <a:endParaRPr lang="en-AU"/>
          </a:p>
        </p:txBody>
      </p:sp>
      <p:sp>
        <p:nvSpPr>
          <p:cNvPr id="6" name="Slide Number Placeholder 5"/>
          <p:cNvSpPr>
            <a:spLocks noGrp="1"/>
          </p:cNvSpPr>
          <p:nvPr>
            <p:ph type="sldNum" sz="quarter" idx="12"/>
          </p:nvPr>
        </p:nvSpPr>
        <p:spPr>
          <a:xfrm>
            <a:off x="8285244" y="5357595"/>
            <a:ext cx="738697" cy="365125"/>
          </a:xfrm>
        </p:spPr>
        <p:txBody>
          <a:bodyPr/>
          <a:lstStyle>
            <a:lvl1pPr algn="ctr">
              <a:defRPr/>
            </a:lvl1pPr>
          </a:lstStyle>
          <a:p>
            <a:fld id="{7E5D17DD-9A80-364D-A89F-AD1F4BDBB23E}" type="slidenum">
              <a:rPr lang="en-AU" smtClean="0"/>
              <a:t>‹#›</a:t>
            </a:fld>
            <a:endParaRPr lang="en-AU"/>
          </a:p>
        </p:txBody>
      </p:sp>
    </p:spTree>
    <p:extLst>
      <p:ext uri="{BB962C8B-B14F-4D97-AF65-F5344CB8AC3E}">
        <p14:creationId xmlns:p14="http://schemas.microsoft.com/office/powerpoint/2010/main" val="1157410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3D6B605-F724-574F-8076-61823B41F70B}" type="datetimeFigureOut">
              <a:rPr lang="en-AU" smtClean="0"/>
              <a:t>16/12/2021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5D17DD-9A80-364D-A89F-AD1F4BDBB23E}" type="slidenum">
              <a:rPr lang="en-AU" smtClean="0"/>
              <a:t>‹#›</a:t>
            </a:fld>
            <a:endParaRPr lang="en-AU"/>
          </a:p>
        </p:txBody>
      </p:sp>
    </p:spTree>
    <p:extLst>
      <p:ext uri="{BB962C8B-B14F-4D97-AF65-F5344CB8AC3E}">
        <p14:creationId xmlns:p14="http://schemas.microsoft.com/office/powerpoint/2010/main" val="182539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5" y="925692"/>
            <a:ext cx="1907823" cy="4763911"/>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730965" y="1106315"/>
            <a:ext cx="6905039" cy="440266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3D6B605-F724-574F-8076-61823B41F70B}" type="datetimeFigureOut">
              <a:rPr lang="en-AU" smtClean="0"/>
              <a:t>16/12/2021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5D17DD-9A80-364D-A89F-AD1F4BDBB23E}" type="slidenum">
              <a:rPr lang="en-AU" smtClean="0"/>
              <a:t>‹#›</a:t>
            </a:fld>
            <a:endParaRPr lang="en-AU"/>
          </a:p>
        </p:txBody>
      </p:sp>
    </p:spTree>
    <p:extLst>
      <p:ext uri="{BB962C8B-B14F-4D97-AF65-F5344CB8AC3E}">
        <p14:creationId xmlns:p14="http://schemas.microsoft.com/office/powerpoint/2010/main" val="3251521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F66AD8-BC4A-4004-9882-414398D930CA}" type="datetimeFigureOut">
              <a:rPr lang="en-US" smtClean="0"/>
              <a:pPr/>
              <a:t>12/16/21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Tree>
    <p:extLst>
      <p:ext uri="{BB962C8B-B14F-4D97-AF65-F5344CB8AC3E}">
        <p14:creationId xmlns:p14="http://schemas.microsoft.com/office/powerpoint/2010/main" val="1657374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10" name="Freeform 9"/>
          <p:cNvSpPr/>
          <p:nvPr/>
        </p:nvSpPr>
        <p:spPr>
          <a:xfrm rot="10800000">
            <a:off x="1189098"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Rectangle 10"/>
          <p:cNvSpPr/>
          <p:nvPr/>
        </p:nvSpPr>
        <p:spPr>
          <a:xfrm>
            <a:off x="1319940" y="1016991"/>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Rectangle 11"/>
          <p:cNvSpPr/>
          <p:nvPr/>
        </p:nvSpPr>
        <p:spPr>
          <a:xfrm>
            <a:off x="1320802" y="1009653"/>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31"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5760"/>
            </a:lvl1pPr>
          </a:lstStyle>
          <a:p>
            <a:r>
              <a:rPr lang="en-US"/>
              <a:t>Click to edit Master title style</a:t>
            </a:r>
          </a:p>
        </p:txBody>
      </p:sp>
      <p:sp>
        <p:nvSpPr>
          <p:cNvPr id="3" name="Subtitle 2"/>
          <p:cNvSpPr>
            <a:spLocks noGrp="1"/>
          </p:cNvSpPr>
          <p:nvPr>
            <p:ph type="subTitle" idx="1"/>
          </p:nvPr>
        </p:nvSpPr>
        <p:spPr>
          <a:xfrm>
            <a:off x="2302937" y="3736622"/>
            <a:ext cx="7616239" cy="1524000"/>
          </a:xfrm>
        </p:spPr>
        <p:txBody>
          <a:bodyPr/>
          <a:lstStyle>
            <a:lvl1pPr marL="0" indent="0" algn="ctr">
              <a:buNone/>
              <a:defRPr>
                <a:solidFill>
                  <a:schemeClr val="tx2"/>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027571" y="5357595"/>
            <a:ext cx="1618428" cy="365125"/>
          </a:xfrm>
        </p:spPr>
        <p:txBody>
          <a:bodyPr/>
          <a:lstStyle/>
          <a:p>
            <a:fld id="{F426D1A2-6AB4-044B-AAB7-20F848F343E0}" type="datetimeFigureOut">
              <a:rPr lang="en-US" smtClean="0"/>
              <a:t>12/16/21</a:t>
            </a:fld>
            <a:endParaRPr lang="en-US"/>
          </a:p>
        </p:txBody>
      </p:sp>
      <p:sp>
        <p:nvSpPr>
          <p:cNvPr id="5" name="Footer Placeholder 4"/>
          <p:cNvSpPr>
            <a:spLocks noGrp="1"/>
          </p:cNvSpPr>
          <p:nvPr>
            <p:ph type="ftr" sz="quarter" idx="11"/>
          </p:nvPr>
        </p:nvSpPr>
        <p:spPr>
          <a:xfrm>
            <a:off x="1565395" y="5357595"/>
            <a:ext cx="6713127" cy="365125"/>
          </a:xfrm>
        </p:spPr>
        <p:txBody>
          <a:bodyPr/>
          <a:lstStyle/>
          <a:p>
            <a:endParaRPr lang="en-US"/>
          </a:p>
        </p:txBody>
      </p:sp>
      <p:sp>
        <p:nvSpPr>
          <p:cNvPr id="6" name="Slide Number Placeholder 5"/>
          <p:cNvSpPr>
            <a:spLocks noGrp="1"/>
          </p:cNvSpPr>
          <p:nvPr>
            <p:ph type="sldNum" sz="quarter" idx="12"/>
          </p:nvPr>
        </p:nvSpPr>
        <p:spPr>
          <a:xfrm>
            <a:off x="8285244" y="5357595"/>
            <a:ext cx="738697" cy="365125"/>
          </a:xfrm>
        </p:spPr>
        <p:txBody>
          <a:bodyPr/>
          <a:lstStyle>
            <a:lvl1pPr algn="ctr">
              <a:defRPr/>
            </a:lvl1pPr>
          </a:lstStyle>
          <a:p>
            <a:fld id="{B3DCF404-9ECE-4D49-83FC-8607FF282D5A}" type="slidenum">
              <a:rPr lang="en-US" smtClean="0"/>
              <a:t>‹#›</a:t>
            </a:fld>
            <a:endParaRPr lang="en-US"/>
          </a:p>
        </p:txBody>
      </p:sp>
    </p:spTree>
    <p:extLst>
      <p:ext uri="{BB962C8B-B14F-4D97-AF65-F5344CB8AC3E}">
        <p14:creationId xmlns:p14="http://schemas.microsoft.com/office/powerpoint/2010/main" val="2296425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26D1A2-6AB4-044B-AAB7-20F848F343E0}" type="datetimeFigureOut">
              <a:rPr lang="en-US" smtClean="0"/>
              <a:t>12/16/21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CF404-9ECE-4D49-83FC-8607FF282D5A}" type="slidenum">
              <a:rPr lang="en-US" smtClean="0"/>
              <a:t>‹#›</a:t>
            </a:fld>
            <a:endParaRPr lang="en-US"/>
          </a:p>
        </p:txBody>
      </p:sp>
    </p:spTree>
    <p:extLst>
      <p:ext uri="{BB962C8B-B14F-4D97-AF65-F5344CB8AC3E}">
        <p14:creationId xmlns:p14="http://schemas.microsoft.com/office/powerpoint/2010/main" val="1228713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640" y="2239433"/>
            <a:ext cx="8338725" cy="1362076"/>
          </a:xfrm>
        </p:spPr>
        <p:txBody>
          <a:bodyPr anchor="b"/>
          <a:lstStyle>
            <a:lvl1pPr algn="ctr">
              <a:defRPr sz="48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941693" y="3725337"/>
            <a:ext cx="8308623" cy="1309511"/>
          </a:xfrm>
        </p:spPr>
        <p:txBody>
          <a:bodyPr anchor="t"/>
          <a:lstStyle>
            <a:lvl1pPr marL="0" indent="0" algn="ctr">
              <a:buNone/>
              <a:defRPr sz="2400">
                <a:solidFill>
                  <a:schemeClr val="tx2"/>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26D1A2-6AB4-044B-AAB7-20F848F343E0}" type="datetimeFigureOut">
              <a:rPr lang="en-US" smtClean="0"/>
              <a:t>12/16/21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CF404-9ECE-4D49-83FC-8607FF282D5A}" type="slidenum">
              <a:rPr lang="en-US" smtClean="0"/>
              <a:t>‹#›</a:t>
            </a:fld>
            <a:endParaRPr lang="en-US"/>
          </a:p>
        </p:txBody>
      </p:sp>
    </p:spTree>
    <p:extLst>
      <p:ext uri="{BB962C8B-B14F-4D97-AF65-F5344CB8AC3E}">
        <p14:creationId xmlns:p14="http://schemas.microsoft.com/office/powerpoint/2010/main" val="2863707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426D1A2-6AB4-044B-AAB7-20F848F343E0}" type="datetimeFigureOut">
              <a:rPr lang="en-US" smtClean="0"/>
              <a:t>12/16/21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CF404-9ECE-4D49-83FC-8607FF282D5A}" type="slidenum">
              <a:rPr lang="en-US" smtClean="0"/>
              <a:t>‹#›</a:t>
            </a:fld>
            <a:endParaRPr lang="en-US"/>
          </a:p>
        </p:txBody>
      </p:sp>
      <p:sp>
        <p:nvSpPr>
          <p:cNvPr id="9" name="Content Placeholder 8"/>
          <p:cNvSpPr>
            <a:spLocks noGrp="1"/>
          </p:cNvSpPr>
          <p:nvPr>
            <p:ph sz="quarter" idx="13"/>
          </p:nvPr>
        </p:nvSpPr>
        <p:spPr>
          <a:xfrm>
            <a:off x="1731264" y="2121407"/>
            <a:ext cx="4267200" cy="3602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217920" y="2119313"/>
            <a:ext cx="4267200" cy="3605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1252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77162" y="2122312"/>
            <a:ext cx="3919361" cy="820208"/>
          </a:xfrm>
        </p:spPr>
        <p:txBody>
          <a:bodyPr anchor="b">
            <a:normAutofit/>
          </a:bodyPr>
          <a:lstStyle>
            <a:lvl1pPr marL="0" indent="0" algn="ctr">
              <a:buNone/>
              <a:defRPr sz="2400" b="1">
                <a:solidFill>
                  <a:schemeClr val="tx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5" name="Text Placeholder 4"/>
          <p:cNvSpPr>
            <a:spLocks noGrp="1"/>
          </p:cNvSpPr>
          <p:nvPr>
            <p:ph type="body" sz="quarter" idx="3"/>
          </p:nvPr>
        </p:nvSpPr>
        <p:spPr>
          <a:xfrm>
            <a:off x="6547559" y="2122312"/>
            <a:ext cx="3925824" cy="822960"/>
          </a:xfrm>
        </p:spPr>
        <p:txBody>
          <a:bodyPr anchor="b">
            <a:normAutofit/>
          </a:bodyPr>
          <a:lstStyle>
            <a:lvl1pPr marL="0" indent="0" algn="ctr">
              <a:buNone/>
              <a:defRPr sz="2400" b="1">
                <a:solidFill>
                  <a:schemeClr val="tx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7" name="Date Placeholder 6"/>
          <p:cNvSpPr>
            <a:spLocks noGrp="1"/>
          </p:cNvSpPr>
          <p:nvPr>
            <p:ph type="dt" sz="half" idx="10"/>
          </p:nvPr>
        </p:nvSpPr>
        <p:spPr/>
        <p:txBody>
          <a:bodyPr/>
          <a:lstStyle/>
          <a:p>
            <a:fld id="{F426D1A2-6AB4-044B-AAB7-20F848F343E0}" type="datetimeFigureOut">
              <a:rPr lang="en-US" smtClean="0"/>
              <a:t>12/16/21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DCF404-9ECE-4D49-83FC-8607FF282D5A}" type="slidenum">
              <a:rPr lang="en-US" smtClean="0"/>
              <a:t>‹#›</a:t>
            </a:fld>
            <a:endParaRPr lang="en-US"/>
          </a:p>
        </p:txBody>
      </p:sp>
      <p:sp>
        <p:nvSpPr>
          <p:cNvPr id="11" name="Content Placeholder 10"/>
          <p:cNvSpPr>
            <a:spLocks noGrp="1"/>
          </p:cNvSpPr>
          <p:nvPr>
            <p:ph sz="quarter" idx="13"/>
          </p:nvPr>
        </p:nvSpPr>
        <p:spPr>
          <a:xfrm>
            <a:off x="1731264" y="2944368"/>
            <a:ext cx="4303776" cy="2779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5514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26D1A2-6AB4-044B-AAB7-20F848F343E0}" type="datetimeFigureOut">
              <a:rPr lang="en-US" smtClean="0"/>
              <a:t>12/16/21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DCF404-9ECE-4D49-83FC-8607FF282D5A}" type="slidenum">
              <a:rPr lang="en-US" smtClean="0"/>
              <a:t>‹#›</a:t>
            </a:fld>
            <a:endParaRPr lang="en-US"/>
          </a:p>
        </p:txBody>
      </p:sp>
    </p:spTree>
    <p:extLst>
      <p:ext uri="{BB962C8B-B14F-4D97-AF65-F5344CB8AC3E}">
        <p14:creationId xmlns:p14="http://schemas.microsoft.com/office/powerpoint/2010/main" val="3860429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6D1A2-6AB4-044B-AAB7-20F848F343E0}" type="datetimeFigureOut">
              <a:rPr lang="en-US" smtClean="0"/>
              <a:t>12/16/21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DCF404-9ECE-4D49-83FC-8607FF282D5A}" type="slidenum">
              <a:rPr lang="en-US" smtClean="0"/>
              <a:t>‹#›</a:t>
            </a:fld>
            <a:endParaRPr lang="en-US"/>
          </a:p>
        </p:txBody>
      </p:sp>
    </p:spTree>
    <p:extLst>
      <p:ext uri="{BB962C8B-B14F-4D97-AF65-F5344CB8AC3E}">
        <p14:creationId xmlns:p14="http://schemas.microsoft.com/office/powerpoint/2010/main" val="148265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3D6B605-F724-574F-8076-61823B41F70B}" type="datetimeFigureOut">
              <a:rPr lang="en-AU" smtClean="0"/>
              <a:t>16/12/2021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5D17DD-9A80-364D-A89F-AD1F4BDBB23E}" type="slidenum">
              <a:rPr lang="en-AU" smtClean="0"/>
              <a:t>‹#›</a:t>
            </a:fld>
            <a:endParaRPr lang="en-AU"/>
          </a:p>
        </p:txBody>
      </p:sp>
    </p:spTree>
    <p:extLst>
      <p:ext uri="{BB962C8B-B14F-4D97-AF65-F5344CB8AC3E}">
        <p14:creationId xmlns:p14="http://schemas.microsoft.com/office/powerpoint/2010/main" val="1244248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11" name="Freeform 10"/>
          <p:cNvSpPr/>
          <p:nvPr/>
        </p:nvSpPr>
        <p:spPr>
          <a:xfrm rot="10800000">
            <a:off x="842905" y="6058039"/>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6" name="Rectangle 15"/>
          <p:cNvSpPr/>
          <p:nvPr/>
        </p:nvSpPr>
        <p:spPr>
          <a:xfrm rot="60000">
            <a:off x="5958500" y="605164"/>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7" name="Rectangle 16"/>
          <p:cNvSpPr/>
          <p:nvPr/>
        </p:nvSpPr>
        <p:spPr>
          <a:xfrm rot="60000">
            <a:off x="5961892"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Rectangle 12"/>
          <p:cNvSpPr/>
          <p:nvPr/>
        </p:nvSpPr>
        <p:spPr>
          <a:xfrm rot="21540000">
            <a:off x="998942"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4" name="Rectangle 13"/>
          <p:cNvSpPr/>
          <p:nvPr/>
        </p:nvSpPr>
        <p:spPr>
          <a:xfrm rot="21540000">
            <a:off x="999748"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7"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5"/>
            <a:ext cx="4086436" cy="1503037"/>
          </a:xfrm>
        </p:spPr>
        <p:txBody>
          <a:bodyPr anchor="b">
            <a:normAutofit/>
          </a:bodyPr>
          <a:lstStyle>
            <a:lvl1pPr algn="ctr">
              <a:defRPr sz="2880" b="0"/>
            </a:lvl1pPr>
          </a:lstStyle>
          <a:p>
            <a:r>
              <a:rPr lang="en-US"/>
              <a:t>Click to edit Master title style</a:t>
            </a:r>
          </a:p>
        </p:txBody>
      </p:sp>
      <p:sp>
        <p:nvSpPr>
          <p:cNvPr id="3" name="Content Placeholder 2"/>
          <p:cNvSpPr>
            <a:spLocks noGrp="1"/>
          </p:cNvSpPr>
          <p:nvPr>
            <p:ph idx="1"/>
          </p:nvPr>
        </p:nvSpPr>
        <p:spPr>
          <a:xfrm rot="60000">
            <a:off x="6472389" y="1150993"/>
            <a:ext cx="4027723" cy="4625489"/>
          </a:xfrm>
        </p:spPr>
        <p:txBody>
          <a:bodyPr anchor="ctr"/>
          <a:lstStyle>
            <a:lvl1pPr>
              <a:defRPr sz="2640"/>
            </a:lvl1pPr>
            <a:lvl2pPr>
              <a:defRPr sz="2400"/>
            </a:lvl2pPr>
            <a:lvl3pPr>
              <a:defRPr sz="2160"/>
            </a:lvl3pPr>
            <a:lvl4pPr>
              <a:defRPr sz="1920"/>
            </a:lvl4pPr>
            <a:lvl5pPr>
              <a:defRPr sz="168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530837" y="3623748"/>
            <a:ext cx="4065188" cy="2100400"/>
          </a:xfrm>
        </p:spPr>
        <p:txBody>
          <a:bodyPr>
            <a:normAutofit/>
          </a:bodyPr>
          <a:lstStyle>
            <a:lvl1pPr marL="0" indent="0" algn="ctr">
              <a:buNone/>
              <a:defRPr sz="192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Edit Master text styles</a:t>
            </a:r>
          </a:p>
        </p:txBody>
      </p:sp>
      <p:sp>
        <p:nvSpPr>
          <p:cNvPr id="5" name="Date Placeholder 4"/>
          <p:cNvSpPr>
            <a:spLocks noGrp="1"/>
          </p:cNvSpPr>
          <p:nvPr>
            <p:ph type="dt" sz="half" idx="10"/>
          </p:nvPr>
        </p:nvSpPr>
        <p:spPr>
          <a:xfrm rot="60000">
            <a:off x="8455601" y="5885676"/>
            <a:ext cx="1618428" cy="365125"/>
          </a:xfrm>
        </p:spPr>
        <p:txBody>
          <a:bodyPr/>
          <a:lstStyle/>
          <a:p>
            <a:fld id="{F426D1A2-6AB4-044B-AAB7-20F848F343E0}" type="datetimeFigureOut">
              <a:rPr lang="en-US" smtClean="0"/>
              <a:t>12/16/21</a:t>
            </a:fld>
            <a:endParaRPr lang="en-US"/>
          </a:p>
        </p:txBody>
      </p:sp>
      <p:sp>
        <p:nvSpPr>
          <p:cNvPr id="6" name="Footer Placeholder 5"/>
          <p:cNvSpPr>
            <a:spLocks noGrp="1"/>
          </p:cNvSpPr>
          <p:nvPr>
            <p:ph type="ftr" sz="quarter" idx="11"/>
          </p:nvPr>
        </p:nvSpPr>
        <p:spPr>
          <a:xfrm rot="-60000">
            <a:off x="1219409" y="5829265"/>
            <a:ext cx="4696809" cy="365125"/>
          </a:xfrm>
        </p:spPr>
        <p:txBody>
          <a:bodyPr/>
          <a:lstStyle/>
          <a:p>
            <a:endParaRPr lang="en-US"/>
          </a:p>
        </p:txBody>
      </p:sp>
      <p:sp>
        <p:nvSpPr>
          <p:cNvPr id="7" name="Slide Number Placeholder 6"/>
          <p:cNvSpPr>
            <a:spLocks noGrp="1"/>
          </p:cNvSpPr>
          <p:nvPr>
            <p:ph type="sldNum" sz="quarter" idx="12"/>
          </p:nvPr>
        </p:nvSpPr>
        <p:spPr>
          <a:xfrm rot="60000">
            <a:off x="10076421" y="5896964"/>
            <a:ext cx="738697" cy="365125"/>
          </a:xfrm>
        </p:spPr>
        <p:txBody>
          <a:bodyPr/>
          <a:lstStyle/>
          <a:p>
            <a:fld id="{B3DCF404-9ECE-4D49-83FC-8607FF282D5A}" type="slidenum">
              <a:rPr lang="en-US" smtClean="0"/>
              <a:t>‹#›</a:t>
            </a:fld>
            <a:endParaRPr lang="en-US"/>
          </a:p>
        </p:txBody>
      </p:sp>
    </p:spTree>
    <p:extLst>
      <p:ext uri="{BB962C8B-B14F-4D97-AF65-F5344CB8AC3E}">
        <p14:creationId xmlns:p14="http://schemas.microsoft.com/office/powerpoint/2010/main" val="3040790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31" name="Freeform 30"/>
          <p:cNvSpPr/>
          <p:nvPr/>
        </p:nvSpPr>
        <p:spPr>
          <a:xfrm rot="10800000">
            <a:off x="842905" y="6058039"/>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Rectangle 11"/>
          <p:cNvSpPr/>
          <p:nvPr/>
        </p:nvSpPr>
        <p:spPr>
          <a:xfrm rot="21540000">
            <a:off x="998942"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Rectangle 12"/>
          <p:cNvSpPr/>
          <p:nvPr/>
        </p:nvSpPr>
        <p:spPr>
          <a:xfrm rot="21540000">
            <a:off x="993414" y="57577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9" name="Rectangle 28"/>
          <p:cNvSpPr/>
          <p:nvPr/>
        </p:nvSpPr>
        <p:spPr>
          <a:xfrm rot="60000">
            <a:off x="5958500" y="605164"/>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30" name="Rectangle 29"/>
          <p:cNvSpPr/>
          <p:nvPr/>
        </p:nvSpPr>
        <p:spPr>
          <a:xfrm rot="60000">
            <a:off x="5953028"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7"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880" b="0"/>
            </a:lvl1pPr>
          </a:lstStyle>
          <a:p>
            <a:r>
              <a:rPr lang="en-US"/>
              <a:t>Click to edit Master title style</a:t>
            </a:r>
            <a:endParaRPr lang="en-US" dirty="0"/>
          </a:p>
        </p:txBody>
      </p:sp>
      <p:sp>
        <p:nvSpPr>
          <p:cNvPr id="3" name="Picture Placeholder 2"/>
          <p:cNvSpPr>
            <a:spLocks noGrp="1"/>
          </p:cNvSpPr>
          <p:nvPr>
            <p:ph type="pic" idx="1"/>
          </p:nvPr>
        </p:nvSpPr>
        <p:spPr>
          <a:xfrm rot="60000">
            <a:off x="6531490"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88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92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Edit Master text styles</a:t>
            </a:r>
          </a:p>
        </p:txBody>
      </p:sp>
      <p:sp>
        <p:nvSpPr>
          <p:cNvPr id="5" name="Date Placeholder 4"/>
          <p:cNvSpPr>
            <a:spLocks noGrp="1"/>
          </p:cNvSpPr>
          <p:nvPr>
            <p:ph type="dt" sz="half" idx="10"/>
          </p:nvPr>
        </p:nvSpPr>
        <p:spPr>
          <a:xfrm rot="60000">
            <a:off x="8461251" y="5888740"/>
            <a:ext cx="1618428" cy="365125"/>
          </a:xfrm>
        </p:spPr>
        <p:txBody>
          <a:bodyPr/>
          <a:lstStyle/>
          <a:p>
            <a:fld id="{F426D1A2-6AB4-044B-AAB7-20F848F343E0}" type="datetimeFigureOut">
              <a:rPr lang="en-US" smtClean="0"/>
              <a:t>12/16/21</a:t>
            </a:fld>
            <a:endParaRPr lang="en-US"/>
          </a:p>
        </p:txBody>
      </p:sp>
      <p:sp>
        <p:nvSpPr>
          <p:cNvPr id="6" name="Footer Placeholder 5"/>
          <p:cNvSpPr>
            <a:spLocks noGrp="1"/>
          </p:cNvSpPr>
          <p:nvPr>
            <p:ph type="ftr" sz="quarter" idx="11"/>
          </p:nvPr>
        </p:nvSpPr>
        <p:spPr>
          <a:xfrm rot="-60000">
            <a:off x="1219429" y="5831041"/>
            <a:ext cx="4425391" cy="365125"/>
          </a:xfrm>
        </p:spPr>
        <p:txBody>
          <a:bodyPr/>
          <a:lstStyle/>
          <a:p>
            <a:endParaRPr lang="en-US"/>
          </a:p>
        </p:txBody>
      </p:sp>
      <p:sp>
        <p:nvSpPr>
          <p:cNvPr id="7" name="Slide Number Placeholder 6"/>
          <p:cNvSpPr>
            <a:spLocks noGrp="1"/>
          </p:cNvSpPr>
          <p:nvPr>
            <p:ph type="sldNum" sz="quarter" idx="12"/>
          </p:nvPr>
        </p:nvSpPr>
        <p:spPr>
          <a:xfrm rot="60000">
            <a:off x="10082788" y="5900029"/>
            <a:ext cx="738697" cy="365125"/>
          </a:xfrm>
        </p:spPr>
        <p:txBody>
          <a:bodyPr/>
          <a:lstStyle/>
          <a:p>
            <a:fld id="{B3DCF404-9ECE-4D49-83FC-8607FF282D5A}" type="slidenum">
              <a:rPr lang="en-US" smtClean="0"/>
              <a:t>‹#›</a:t>
            </a:fld>
            <a:endParaRPr lang="en-US"/>
          </a:p>
        </p:txBody>
      </p:sp>
    </p:spTree>
    <p:extLst>
      <p:ext uri="{BB962C8B-B14F-4D97-AF65-F5344CB8AC3E}">
        <p14:creationId xmlns:p14="http://schemas.microsoft.com/office/powerpoint/2010/main" val="1979217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26D1A2-6AB4-044B-AAB7-20F848F343E0}" type="datetimeFigureOut">
              <a:rPr lang="en-US" smtClean="0"/>
              <a:t>12/16/21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CF404-9ECE-4D49-83FC-8607FF282D5A}" type="slidenum">
              <a:rPr lang="en-US" smtClean="0"/>
              <a:t>‹#›</a:t>
            </a:fld>
            <a:endParaRPr lang="en-US"/>
          </a:p>
        </p:txBody>
      </p:sp>
    </p:spTree>
    <p:extLst>
      <p:ext uri="{BB962C8B-B14F-4D97-AF65-F5344CB8AC3E}">
        <p14:creationId xmlns:p14="http://schemas.microsoft.com/office/powerpoint/2010/main" val="2498718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5" y="925692"/>
            <a:ext cx="1907823"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30965" y="1106315"/>
            <a:ext cx="6905039" cy="44026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26D1A2-6AB4-044B-AAB7-20F848F343E0}" type="datetimeFigureOut">
              <a:rPr lang="en-US" smtClean="0"/>
              <a:t>12/16/21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CF404-9ECE-4D49-83FC-8607FF282D5A}" type="slidenum">
              <a:rPr lang="en-US" smtClean="0"/>
              <a:t>‹#›</a:t>
            </a:fld>
            <a:endParaRPr lang="en-US"/>
          </a:p>
        </p:txBody>
      </p:sp>
    </p:spTree>
    <p:extLst>
      <p:ext uri="{BB962C8B-B14F-4D97-AF65-F5344CB8AC3E}">
        <p14:creationId xmlns:p14="http://schemas.microsoft.com/office/powerpoint/2010/main" val="102223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640" y="2239433"/>
            <a:ext cx="8338725" cy="1362076"/>
          </a:xfrm>
        </p:spPr>
        <p:txBody>
          <a:bodyPr anchor="b"/>
          <a:lstStyle>
            <a:lvl1pPr algn="ctr">
              <a:defRPr sz="4800" b="0" cap="none" baseline="0"/>
            </a:lvl1pPr>
          </a:lstStyle>
          <a:p>
            <a:r>
              <a:rPr lang="en-GB"/>
              <a:t>Click to edit Master title style</a:t>
            </a:r>
            <a:endParaRPr lang="en-US" dirty="0"/>
          </a:p>
        </p:txBody>
      </p:sp>
      <p:sp>
        <p:nvSpPr>
          <p:cNvPr id="3" name="Text Placeholder 2"/>
          <p:cNvSpPr>
            <a:spLocks noGrp="1"/>
          </p:cNvSpPr>
          <p:nvPr>
            <p:ph type="body" idx="1"/>
          </p:nvPr>
        </p:nvSpPr>
        <p:spPr>
          <a:xfrm>
            <a:off x="1941693" y="3725337"/>
            <a:ext cx="8308623" cy="1309511"/>
          </a:xfrm>
        </p:spPr>
        <p:txBody>
          <a:bodyPr anchor="t"/>
          <a:lstStyle>
            <a:lvl1pPr marL="0" indent="0" algn="ctr">
              <a:buNone/>
              <a:defRPr sz="2400">
                <a:solidFill>
                  <a:schemeClr val="tx2"/>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3D6B605-F724-574F-8076-61823B41F70B}" type="datetimeFigureOut">
              <a:rPr lang="en-AU" smtClean="0"/>
              <a:t>16/12/2021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5D17DD-9A80-364D-A89F-AD1F4BDBB23E}" type="slidenum">
              <a:rPr lang="en-AU" smtClean="0"/>
              <a:t>‹#›</a:t>
            </a:fld>
            <a:endParaRPr lang="en-AU"/>
          </a:p>
        </p:txBody>
      </p:sp>
    </p:spTree>
    <p:extLst>
      <p:ext uri="{BB962C8B-B14F-4D97-AF65-F5344CB8AC3E}">
        <p14:creationId xmlns:p14="http://schemas.microsoft.com/office/powerpoint/2010/main" val="12274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Date Placeholder 4"/>
          <p:cNvSpPr>
            <a:spLocks noGrp="1"/>
          </p:cNvSpPr>
          <p:nvPr>
            <p:ph type="dt" sz="half" idx="10"/>
          </p:nvPr>
        </p:nvSpPr>
        <p:spPr/>
        <p:txBody>
          <a:bodyPr/>
          <a:lstStyle/>
          <a:p>
            <a:fld id="{A3D6B605-F724-574F-8076-61823B41F70B}" type="datetimeFigureOut">
              <a:rPr lang="en-AU" smtClean="0"/>
              <a:t>16/12/2021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E5D17DD-9A80-364D-A89F-AD1F4BDBB23E}" type="slidenum">
              <a:rPr lang="en-AU" smtClean="0"/>
              <a:t>‹#›</a:t>
            </a:fld>
            <a:endParaRPr lang="en-AU"/>
          </a:p>
        </p:txBody>
      </p:sp>
      <p:sp>
        <p:nvSpPr>
          <p:cNvPr id="9" name="Content Placeholder 8"/>
          <p:cNvSpPr>
            <a:spLocks noGrp="1"/>
          </p:cNvSpPr>
          <p:nvPr>
            <p:ph sz="quarter" idx="13"/>
          </p:nvPr>
        </p:nvSpPr>
        <p:spPr>
          <a:xfrm>
            <a:off x="1731264" y="2121407"/>
            <a:ext cx="4267200" cy="3602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7296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2077162" y="2122312"/>
            <a:ext cx="3919361" cy="820208"/>
          </a:xfrm>
        </p:spPr>
        <p:txBody>
          <a:bodyPr anchor="b">
            <a:normAutofit/>
          </a:bodyPr>
          <a:lstStyle>
            <a:lvl1pPr marL="0" indent="0" algn="ctr">
              <a:buNone/>
              <a:defRPr sz="2400" b="1">
                <a:solidFill>
                  <a:schemeClr val="tx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GB"/>
              <a:t>Click to edit Master text styles</a:t>
            </a:r>
          </a:p>
        </p:txBody>
      </p:sp>
      <p:sp>
        <p:nvSpPr>
          <p:cNvPr id="5" name="Text Placeholder 4"/>
          <p:cNvSpPr>
            <a:spLocks noGrp="1"/>
          </p:cNvSpPr>
          <p:nvPr>
            <p:ph type="body" sz="quarter" idx="3"/>
          </p:nvPr>
        </p:nvSpPr>
        <p:spPr>
          <a:xfrm>
            <a:off x="6547559" y="2122312"/>
            <a:ext cx="3925824" cy="822960"/>
          </a:xfrm>
        </p:spPr>
        <p:txBody>
          <a:bodyPr anchor="b">
            <a:normAutofit/>
          </a:bodyPr>
          <a:lstStyle>
            <a:lvl1pPr marL="0" indent="0" algn="ctr">
              <a:buNone/>
              <a:defRPr sz="2400" b="1">
                <a:solidFill>
                  <a:schemeClr val="tx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GB"/>
              <a:t>Click to edit Master text styles</a:t>
            </a:r>
          </a:p>
        </p:txBody>
      </p:sp>
      <p:sp>
        <p:nvSpPr>
          <p:cNvPr id="7" name="Date Placeholder 6"/>
          <p:cNvSpPr>
            <a:spLocks noGrp="1"/>
          </p:cNvSpPr>
          <p:nvPr>
            <p:ph type="dt" sz="half" idx="10"/>
          </p:nvPr>
        </p:nvSpPr>
        <p:spPr/>
        <p:txBody>
          <a:bodyPr/>
          <a:lstStyle/>
          <a:p>
            <a:fld id="{A3D6B605-F724-574F-8076-61823B41F70B}" type="datetimeFigureOut">
              <a:rPr lang="en-AU" smtClean="0"/>
              <a:t>16/12/2021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E5D17DD-9A80-364D-A89F-AD1F4BDBB23E}" type="slidenum">
              <a:rPr lang="en-AU" smtClean="0"/>
              <a:t>‹#›</a:t>
            </a:fld>
            <a:endParaRPr lang="en-AU"/>
          </a:p>
        </p:txBody>
      </p:sp>
      <p:sp>
        <p:nvSpPr>
          <p:cNvPr id="11" name="Content Placeholder 10"/>
          <p:cNvSpPr>
            <a:spLocks noGrp="1"/>
          </p:cNvSpPr>
          <p:nvPr>
            <p:ph sz="quarter" idx="13"/>
          </p:nvPr>
        </p:nvSpPr>
        <p:spPr>
          <a:xfrm>
            <a:off x="1731264" y="2944368"/>
            <a:ext cx="4303776" cy="2779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69837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3D6B605-F724-574F-8076-61823B41F70B}" type="datetimeFigureOut">
              <a:rPr lang="en-AU" smtClean="0"/>
              <a:t>16/12/2021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E5D17DD-9A80-364D-A89F-AD1F4BDBB23E}" type="slidenum">
              <a:rPr lang="en-AU" smtClean="0"/>
              <a:t>‹#›</a:t>
            </a:fld>
            <a:endParaRPr lang="en-AU"/>
          </a:p>
        </p:txBody>
      </p:sp>
    </p:spTree>
    <p:extLst>
      <p:ext uri="{BB962C8B-B14F-4D97-AF65-F5344CB8AC3E}">
        <p14:creationId xmlns:p14="http://schemas.microsoft.com/office/powerpoint/2010/main" val="1086335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6B605-F724-574F-8076-61823B41F70B}" type="datetimeFigureOut">
              <a:rPr lang="en-AU" smtClean="0"/>
              <a:t>16/12/2021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E5D17DD-9A80-364D-A89F-AD1F4BDBB23E}" type="slidenum">
              <a:rPr lang="en-AU" smtClean="0"/>
              <a:t>‹#›</a:t>
            </a:fld>
            <a:endParaRPr lang="en-AU"/>
          </a:p>
        </p:txBody>
      </p:sp>
    </p:spTree>
    <p:extLst>
      <p:ext uri="{BB962C8B-B14F-4D97-AF65-F5344CB8AC3E}">
        <p14:creationId xmlns:p14="http://schemas.microsoft.com/office/powerpoint/2010/main" val="2402843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11" name="Freeform 10"/>
          <p:cNvSpPr/>
          <p:nvPr/>
        </p:nvSpPr>
        <p:spPr>
          <a:xfrm rot="10800000">
            <a:off x="842905" y="6058039"/>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6" name="Rectangle 15"/>
          <p:cNvSpPr/>
          <p:nvPr/>
        </p:nvSpPr>
        <p:spPr>
          <a:xfrm rot="60000">
            <a:off x="5958500" y="605164"/>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7" name="Rectangle 16"/>
          <p:cNvSpPr/>
          <p:nvPr/>
        </p:nvSpPr>
        <p:spPr>
          <a:xfrm rot="60000">
            <a:off x="5961892"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Rectangle 12"/>
          <p:cNvSpPr/>
          <p:nvPr/>
        </p:nvSpPr>
        <p:spPr>
          <a:xfrm rot="21540000">
            <a:off x="998942"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4" name="Rectangle 13"/>
          <p:cNvSpPr/>
          <p:nvPr/>
        </p:nvSpPr>
        <p:spPr>
          <a:xfrm rot="21540000">
            <a:off x="999748"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7"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5"/>
            <a:ext cx="4086436" cy="1503037"/>
          </a:xfrm>
        </p:spPr>
        <p:txBody>
          <a:bodyPr anchor="b">
            <a:normAutofit/>
          </a:bodyPr>
          <a:lstStyle>
            <a:lvl1pPr algn="ctr">
              <a:defRPr sz="2880" b="0"/>
            </a:lvl1pPr>
          </a:lstStyle>
          <a:p>
            <a:r>
              <a:rPr lang="en-GB"/>
              <a:t>Click to edit Master title style</a:t>
            </a:r>
            <a:endParaRPr lang="en-US"/>
          </a:p>
        </p:txBody>
      </p:sp>
      <p:sp>
        <p:nvSpPr>
          <p:cNvPr id="3" name="Content Placeholder 2"/>
          <p:cNvSpPr>
            <a:spLocks noGrp="1"/>
          </p:cNvSpPr>
          <p:nvPr>
            <p:ph idx="1"/>
          </p:nvPr>
        </p:nvSpPr>
        <p:spPr>
          <a:xfrm rot="60000">
            <a:off x="6472389" y="1150993"/>
            <a:ext cx="4027723" cy="4625489"/>
          </a:xfrm>
        </p:spPr>
        <p:txBody>
          <a:bodyPr anchor="ctr"/>
          <a:lstStyle>
            <a:lvl1pPr>
              <a:defRPr sz="2640"/>
            </a:lvl1pPr>
            <a:lvl2pPr>
              <a:defRPr sz="2400"/>
            </a:lvl2pPr>
            <a:lvl3pPr>
              <a:defRPr sz="2160"/>
            </a:lvl3pPr>
            <a:lvl4pPr>
              <a:defRPr sz="1920"/>
            </a:lvl4pPr>
            <a:lvl5pPr>
              <a:defRPr sz="168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rot="-60000">
            <a:off x="1530837" y="3623748"/>
            <a:ext cx="4065188" cy="2100400"/>
          </a:xfrm>
        </p:spPr>
        <p:txBody>
          <a:bodyPr>
            <a:normAutofit/>
          </a:bodyPr>
          <a:lstStyle>
            <a:lvl1pPr marL="0" indent="0" algn="ctr">
              <a:buNone/>
              <a:defRPr sz="192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GB"/>
              <a:t>Click to edit Master text styles</a:t>
            </a:r>
          </a:p>
        </p:txBody>
      </p:sp>
      <p:sp>
        <p:nvSpPr>
          <p:cNvPr id="5" name="Date Placeholder 4"/>
          <p:cNvSpPr>
            <a:spLocks noGrp="1"/>
          </p:cNvSpPr>
          <p:nvPr>
            <p:ph type="dt" sz="half" idx="10"/>
          </p:nvPr>
        </p:nvSpPr>
        <p:spPr>
          <a:xfrm rot="60000">
            <a:off x="8455601" y="5885676"/>
            <a:ext cx="1618428" cy="365125"/>
          </a:xfrm>
        </p:spPr>
        <p:txBody>
          <a:bodyPr/>
          <a:lstStyle/>
          <a:p>
            <a:fld id="{A3D6B605-F724-574F-8076-61823B41F70B}" type="datetimeFigureOut">
              <a:rPr lang="en-AU" smtClean="0"/>
              <a:t>16/12/2021</a:t>
            </a:fld>
            <a:endParaRPr lang="en-AU"/>
          </a:p>
        </p:txBody>
      </p:sp>
      <p:sp>
        <p:nvSpPr>
          <p:cNvPr id="6" name="Footer Placeholder 5"/>
          <p:cNvSpPr>
            <a:spLocks noGrp="1"/>
          </p:cNvSpPr>
          <p:nvPr>
            <p:ph type="ftr" sz="quarter" idx="11"/>
          </p:nvPr>
        </p:nvSpPr>
        <p:spPr>
          <a:xfrm rot="-60000">
            <a:off x="1219409" y="5829265"/>
            <a:ext cx="4696809" cy="365125"/>
          </a:xfrm>
        </p:spPr>
        <p:txBody>
          <a:bodyPr/>
          <a:lstStyle/>
          <a:p>
            <a:endParaRPr lang="en-AU"/>
          </a:p>
        </p:txBody>
      </p:sp>
      <p:sp>
        <p:nvSpPr>
          <p:cNvPr id="7" name="Slide Number Placeholder 6"/>
          <p:cNvSpPr>
            <a:spLocks noGrp="1"/>
          </p:cNvSpPr>
          <p:nvPr>
            <p:ph type="sldNum" sz="quarter" idx="12"/>
          </p:nvPr>
        </p:nvSpPr>
        <p:spPr>
          <a:xfrm rot="60000">
            <a:off x="10076421" y="5896964"/>
            <a:ext cx="738697" cy="365125"/>
          </a:xfrm>
        </p:spPr>
        <p:txBody>
          <a:bodyPr/>
          <a:lstStyle/>
          <a:p>
            <a:fld id="{7E5D17DD-9A80-364D-A89F-AD1F4BDBB23E}" type="slidenum">
              <a:rPr lang="en-AU" smtClean="0"/>
              <a:t>‹#›</a:t>
            </a:fld>
            <a:endParaRPr lang="en-AU"/>
          </a:p>
        </p:txBody>
      </p:sp>
    </p:spTree>
    <p:extLst>
      <p:ext uri="{BB962C8B-B14F-4D97-AF65-F5344CB8AC3E}">
        <p14:creationId xmlns:p14="http://schemas.microsoft.com/office/powerpoint/2010/main" val="1363288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31" name="Freeform 30"/>
          <p:cNvSpPr/>
          <p:nvPr/>
        </p:nvSpPr>
        <p:spPr>
          <a:xfrm rot="10800000">
            <a:off x="842905" y="6058039"/>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Rectangle 11"/>
          <p:cNvSpPr/>
          <p:nvPr/>
        </p:nvSpPr>
        <p:spPr>
          <a:xfrm rot="21540000">
            <a:off x="998942"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Rectangle 12"/>
          <p:cNvSpPr/>
          <p:nvPr/>
        </p:nvSpPr>
        <p:spPr>
          <a:xfrm rot="21540000">
            <a:off x="993414" y="57577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9" name="Rectangle 28"/>
          <p:cNvSpPr/>
          <p:nvPr/>
        </p:nvSpPr>
        <p:spPr>
          <a:xfrm rot="60000">
            <a:off x="5958500" y="605164"/>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30" name="Rectangle 29"/>
          <p:cNvSpPr/>
          <p:nvPr/>
        </p:nvSpPr>
        <p:spPr>
          <a:xfrm rot="60000">
            <a:off x="5953028"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7"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880" b="0"/>
            </a:lvl1pPr>
          </a:lstStyle>
          <a:p>
            <a:r>
              <a:rPr lang="en-GB"/>
              <a:t>Click to edit Master title style</a:t>
            </a:r>
            <a:endParaRPr lang="en-US" dirty="0"/>
          </a:p>
        </p:txBody>
      </p:sp>
      <p:sp>
        <p:nvSpPr>
          <p:cNvPr id="3" name="Picture Placeholder 2"/>
          <p:cNvSpPr>
            <a:spLocks noGrp="1"/>
          </p:cNvSpPr>
          <p:nvPr>
            <p:ph type="pic" idx="1"/>
          </p:nvPr>
        </p:nvSpPr>
        <p:spPr>
          <a:xfrm rot="60000">
            <a:off x="6531490"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88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GB"/>
              <a:t>Click icon to add picture</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92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GB"/>
              <a:t>Click to edit Master text styles</a:t>
            </a:r>
          </a:p>
        </p:txBody>
      </p:sp>
      <p:sp>
        <p:nvSpPr>
          <p:cNvPr id="5" name="Date Placeholder 4"/>
          <p:cNvSpPr>
            <a:spLocks noGrp="1"/>
          </p:cNvSpPr>
          <p:nvPr>
            <p:ph type="dt" sz="half" idx="10"/>
          </p:nvPr>
        </p:nvSpPr>
        <p:spPr>
          <a:xfrm rot="60000">
            <a:off x="8461251" y="5888740"/>
            <a:ext cx="1618428" cy="365125"/>
          </a:xfrm>
        </p:spPr>
        <p:txBody>
          <a:bodyPr/>
          <a:lstStyle/>
          <a:p>
            <a:fld id="{A3D6B605-F724-574F-8076-61823B41F70B}" type="datetimeFigureOut">
              <a:rPr lang="en-AU" smtClean="0"/>
              <a:t>16/12/2021</a:t>
            </a:fld>
            <a:endParaRPr lang="en-AU"/>
          </a:p>
        </p:txBody>
      </p:sp>
      <p:sp>
        <p:nvSpPr>
          <p:cNvPr id="6" name="Footer Placeholder 5"/>
          <p:cNvSpPr>
            <a:spLocks noGrp="1"/>
          </p:cNvSpPr>
          <p:nvPr>
            <p:ph type="ftr" sz="quarter" idx="11"/>
          </p:nvPr>
        </p:nvSpPr>
        <p:spPr>
          <a:xfrm rot="-60000">
            <a:off x="1219429" y="5831041"/>
            <a:ext cx="4425391" cy="365125"/>
          </a:xfrm>
        </p:spPr>
        <p:txBody>
          <a:bodyPr/>
          <a:lstStyle/>
          <a:p>
            <a:endParaRPr lang="en-AU"/>
          </a:p>
        </p:txBody>
      </p:sp>
      <p:sp>
        <p:nvSpPr>
          <p:cNvPr id="7" name="Slide Number Placeholder 6"/>
          <p:cNvSpPr>
            <a:spLocks noGrp="1"/>
          </p:cNvSpPr>
          <p:nvPr>
            <p:ph type="sldNum" sz="quarter" idx="12"/>
          </p:nvPr>
        </p:nvSpPr>
        <p:spPr>
          <a:xfrm rot="60000">
            <a:off x="10082788" y="5900029"/>
            <a:ext cx="738697" cy="365125"/>
          </a:xfrm>
        </p:spPr>
        <p:txBody>
          <a:bodyPr/>
          <a:lstStyle/>
          <a:p>
            <a:fld id="{7E5D17DD-9A80-364D-A89F-AD1F4BDBB23E}" type="slidenum">
              <a:rPr lang="en-AU" smtClean="0"/>
              <a:t>‹#›</a:t>
            </a:fld>
            <a:endParaRPr lang="en-AU"/>
          </a:p>
        </p:txBody>
      </p:sp>
    </p:spTree>
    <p:extLst>
      <p:ext uri="{BB962C8B-B14F-4D97-AF65-F5344CB8AC3E}">
        <p14:creationId xmlns:p14="http://schemas.microsoft.com/office/powerpoint/2010/main" val="50545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10" name="Freeform 9"/>
          <p:cNvSpPr/>
          <p:nvPr/>
        </p:nvSpPr>
        <p:spPr>
          <a:xfrm rot="10800000">
            <a:off x="838204" y="6069331"/>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Rectangle 11"/>
          <p:cNvSpPr/>
          <p:nvPr/>
        </p:nvSpPr>
        <p:spPr>
          <a:xfrm>
            <a:off x="975360" y="576072"/>
            <a:ext cx="10261600" cy="5715000"/>
          </a:xfrm>
          <a:prstGeom prst="rect">
            <a:avLst/>
          </a:prstGeom>
          <a:blipFill dpi="0" rotWithShape="1">
            <a:blip r:embed="rId15"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3" name="Picture 2" descr="C:\Users\Administrator\Desktop\Pushpin Dev\Assets\pushpinLeft.png"/>
          <p:cNvPicPr>
            <a:picLocks noChangeAspect="1" noChangeArrowheads="1"/>
          </p:cNvPicPr>
          <p:nvPr/>
        </p:nvPicPr>
        <p:blipFill>
          <a:blip r:embed="rId16" cstate="print"/>
          <a:srcRect/>
          <a:stretch>
            <a:fillRect/>
          </a:stretch>
        </p:blipFill>
        <p:spPr bwMode="auto">
          <a:xfrm rot="1435684">
            <a:off x="724991"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6"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4" y="817585"/>
            <a:ext cx="9286993" cy="120248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950724" y="2119257"/>
            <a:ext cx="8261873" cy="3603812"/>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606121" y="5809155"/>
            <a:ext cx="1618428" cy="365125"/>
          </a:xfrm>
          <a:prstGeom prst="rect">
            <a:avLst/>
          </a:prstGeom>
        </p:spPr>
        <p:txBody>
          <a:bodyPr vert="horz" lIns="91440" tIns="45720" rIns="91440" bIns="45720" rtlCol="0" anchor="ctr"/>
          <a:lstStyle>
            <a:lvl1pPr algn="r">
              <a:defRPr sz="1440">
                <a:solidFill>
                  <a:schemeClr val="tx2"/>
                </a:solidFill>
                <a:latin typeface="Rage Italic" pitchFamily="66" charset="0"/>
              </a:defRPr>
            </a:lvl1pPr>
          </a:lstStyle>
          <a:p>
            <a:fld id="{A3D6B605-F724-574F-8076-61823B41F70B}" type="datetimeFigureOut">
              <a:rPr lang="en-AU" smtClean="0"/>
              <a:t>16/12/2021</a:t>
            </a:fld>
            <a:endParaRPr lang="en-AU"/>
          </a:p>
        </p:txBody>
      </p:sp>
      <p:sp>
        <p:nvSpPr>
          <p:cNvPr id="5" name="Footer Placeholder 4"/>
          <p:cNvSpPr>
            <a:spLocks noGrp="1"/>
          </p:cNvSpPr>
          <p:nvPr>
            <p:ph type="ftr" sz="quarter" idx="3"/>
          </p:nvPr>
        </p:nvSpPr>
        <p:spPr>
          <a:xfrm>
            <a:off x="1219203" y="5809155"/>
            <a:ext cx="7386917" cy="365125"/>
          </a:xfrm>
          <a:prstGeom prst="rect">
            <a:avLst/>
          </a:prstGeom>
        </p:spPr>
        <p:txBody>
          <a:bodyPr vert="horz" lIns="91440" tIns="45720" rIns="91440" bIns="45720" rtlCol="0" anchor="ctr"/>
          <a:lstStyle>
            <a:lvl1pPr algn="l">
              <a:defRPr sz="1680">
                <a:solidFill>
                  <a:schemeClr val="tx2"/>
                </a:solidFill>
                <a:latin typeface="Rage Italic" pitchFamily="66" charset="0"/>
              </a:defRPr>
            </a:lvl1pPr>
          </a:lstStyle>
          <a:p>
            <a:endParaRPr lang="en-AU"/>
          </a:p>
        </p:txBody>
      </p:sp>
      <p:sp>
        <p:nvSpPr>
          <p:cNvPr id="6" name="Slide Number Placeholder 5"/>
          <p:cNvSpPr>
            <a:spLocks noGrp="1"/>
          </p:cNvSpPr>
          <p:nvPr>
            <p:ph type="sldNum" sz="quarter" idx="4"/>
          </p:nvPr>
        </p:nvSpPr>
        <p:spPr>
          <a:xfrm>
            <a:off x="10226940" y="5809155"/>
            <a:ext cx="738697" cy="365125"/>
          </a:xfrm>
          <a:prstGeom prst="rect">
            <a:avLst/>
          </a:prstGeom>
        </p:spPr>
        <p:txBody>
          <a:bodyPr vert="horz" lIns="91440" tIns="45720" rIns="91440" bIns="45720" rtlCol="0" anchor="ctr"/>
          <a:lstStyle>
            <a:lvl1pPr algn="r">
              <a:defRPr sz="1680">
                <a:solidFill>
                  <a:schemeClr val="tx2"/>
                </a:solidFill>
                <a:latin typeface="Rage Italic" pitchFamily="66" charset="0"/>
              </a:defRPr>
            </a:lvl1pPr>
          </a:lstStyle>
          <a:p>
            <a:fld id="{7E5D17DD-9A80-364D-A89F-AD1F4BDBB23E}" type="slidenum">
              <a:rPr lang="en-AU" smtClean="0"/>
              <a:t>‹#›</a:t>
            </a:fld>
            <a:endParaRPr lang="en-AU"/>
          </a:p>
        </p:txBody>
      </p:sp>
    </p:spTree>
    <p:extLst>
      <p:ext uri="{BB962C8B-B14F-4D97-AF65-F5344CB8AC3E}">
        <p14:creationId xmlns:p14="http://schemas.microsoft.com/office/powerpoint/2010/main" val="1563216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1097280" rtl="0" eaLnBrk="1" latinLnBrk="0" hangingPunct="1">
        <a:spcBef>
          <a:spcPct val="0"/>
        </a:spcBef>
        <a:buNone/>
        <a:defRPr sz="528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9184" indent="-329184" algn="l" defTabSz="1097280" rtl="0" eaLnBrk="1" latinLnBrk="0" hangingPunct="1">
        <a:spcBef>
          <a:spcPct val="20000"/>
        </a:spcBef>
        <a:buClr>
          <a:schemeClr val="accent2"/>
        </a:buClr>
        <a:buSzPct val="85000"/>
        <a:buFont typeface="Brush Script MT" pitchFamily="66" charset="0"/>
        <a:buChar char="O"/>
        <a:defRPr sz="2880" kern="1200">
          <a:solidFill>
            <a:schemeClr val="tx1"/>
          </a:solidFill>
          <a:latin typeface="+mn-lt"/>
          <a:ea typeface="+mn-ea"/>
          <a:cs typeface="+mn-cs"/>
        </a:defRPr>
      </a:lvl1pPr>
      <a:lvl2pPr marL="768096" indent="-329184" algn="l" defTabSz="1097280" rtl="0" eaLnBrk="1" latinLnBrk="0" hangingPunct="1">
        <a:spcBef>
          <a:spcPct val="20000"/>
        </a:spcBef>
        <a:buClr>
          <a:schemeClr val="accent2"/>
        </a:buClr>
        <a:buSzPct val="85000"/>
        <a:buFont typeface="Brush Script MT" pitchFamily="66" charset="0"/>
        <a:buChar char="O"/>
        <a:defRPr sz="2640" kern="1200">
          <a:solidFill>
            <a:schemeClr val="tx1"/>
          </a:solidFill>
          <a:latin typeface="+mn-lt"/>
          <a:ea typeface="+mn-ea"/>
          <a:cs typeface="+mn-cs"/>
        </a:defRPr>
      </a:lvl2pPr>
      <a:lvl3pPr marL="1097280" indent="-274320" algn="l" defTabSz="109728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3pPr>
      <a:lvl4pPr marL="1536192" indent="-274320" algn="l" defTabSz="1097280" rtl="0" eaLnBrk="1" latinLnBrk="0" hangingPunct="1">
        <a:spcBef>
          <a:spcPct val="20000"/>
        </a:spcBef>
        <a:buClr>
          <a:schemeClr val="accent2"/>
        </a:buClr>
        <a:buSzPct val="85000"/>
        <a:buFont typeface="Brush Script MT" pitchFamily="66" charset="0"/>
        <a:buChar char="O"/>
        <a:defRPr sz="2160" kern="1200">
          <a:solidFill>
            <a:schemeClr val="tx1"/>
          </a:solidFill>
          <a:latin typeface="+mn-lt"/>
          <a:ea typeface="+mn-ea"/>
          <a:cs typeface="+mn-cs"/>
        </a:defRPr>
      </a:lvl4pPr>
      <a:lvl5pPr marL="1975104" indent="-274320" algn="l" defTabSz="1097280" rtl="0" eaLnBrk="1" latinLnBrk="0" hangingPunct="1">
        <a:spcBef>
          <a:spcPct val="20000"/>
        </a:spcBef>
        <a:buClr>
          <a:schemeClr val="accent2"/>
        </a:buClr>
        <a:buSzPct val="85000"/>
        <a:buFont typeface="Brush Script MT" pitchFamily="66" charset="0"/>
        <a:buChar char="O"/>
        <a:defRPr sz="1920" kern="1200">
          <a:solidFill>
            <a:schemeClr val="tx1"/>
          </a:solidFill>
          <a:latin typeface="+mn-lt"/>
          <a:ea typeface="+mn-ea"/>
          <a:cs typeface="+mn-cs"/>
        </a:defRPr>
      </a:lvl5pPr>
      <a:lvl6pPr marL="2414016" indent="-274320" algn="l" defTabSz="1097280" rtl="0" eaLnBrk="1" latinLnBrk="0" hangingPunct="1">
        <a:spcBef>
          <a:spcPct val="20000"/>
        </a:spcBef>
        <a:buClr>
          <a:schemeClr val="accent2"/>
        </a:buClr>
        <a:buSzPct val="85000"/>
        <a:buFont typeface="Brush Script MT" pitchFamily="66" charset="0"/>
        <a:buChar char="O"/>
        <a:defRPr sz="1920" kern="1200">
          <a:solidFill>
            <a:schemeClr val="tx1"/>
          </a:solidFill>
          <a:latin typeface="+mn-lt"/>
          <a:ea typeface="+mn-ea"/>
          <a:cs typeface="+mn-cs"/>
        </a:defRPr>
      </a:lvl6pPr>
      <a:lvl7pPr marL="2852928" indent="-274320" algn="l" defTabSz="1097280" rtl="0" eaLnBrk="1" latinLnBrk="0" hangingPunct="1">
        <a:spcBef>
          <a:spcPct val="20000"/>
        </a:spcBef>
        <a:buClr>
          <a:schemeClr val="accent2"/>
        </a:buClr>
        <a:buSzPct val="85000"/>
        <a:buFont typeface="Brush Script MT" pitchFamily="66" charset="0"/>
        <a:buChar char="O"/>
        <a:defRPr sz="1920" kern="1200">
          <a:solidFill>
            <a:schemeClr val="tx1"/>
          </a:solidFill>
          <a:latin typeface="+mn-lt"/>
          <a:ea typeface="+mn-ea"/>
          <a:cs typeface="+mn-cs"/>
        </a:defRPr>
      </a:lvl7pPr>
      <a:lvl8pPr marL="3291840" indent="-274320" algn="l" defTabSz="1097280" rtl="0" eaLnBrk="1" latinLnBrk="0" hangingPunct="1">
        <a:spcBef>
          <a:spcPct val="20000"/>
        </a:spcBef>
        <a:buClr>
          <a:schemeClr val="accent2"/>
        </a:buClr>
        <a:buSzPct val="85000"/>
        <a:buFont typeface="Brush Script MT" pitchFamily="66" charset="0"/>
        <a:buChar char="O"/>
        <a:defRPr sz="1920" kern="1200">
          <a:solidFill>
            <a:schemeClr val="tx1"/>
          </a:solidFill>
          <a:latin typeface="+mn-lt"/>
          <a:ea typeface="+mn-ea"/>
          <a:cs typeface="+mn-cs"/>
        </a:defRPr>
      </a:lvl8pPr>
      <a:lvl9pPr marL="3730752" indent="-274320" algn="l" defTabSz="1097280" rtl="0" eaLnBrk="1" latinLnBrk="0" hangingPunct="1">
        <a:spcBef>
          <a:spcPct val="20000"/>
        </a:spcBef>
        <a:buClr>
          <a:schemeClr val="accent2"/>
        </a:buClr>
        <a:buSzPct val="85000"/>
        <a:buFont typeface="Brush Script MT" pitchFamily="66" charset="0"/>
        <a:buChar char="O"/>
        <a:defRPr sz="192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10" name="Freeform 9"/>
          <p:cNvSpPr/>
          <p:nvPr/>
        </p:nvSpPr>
        <p:spPr>
          <a:xfrm rot="10800000">
            <a:off x="838204" y="6069331"/>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Rectangle 11"/>
          <p:cNvSpPr/>
          <p:nvPr/>
        </p:nvSpPr>
        <p:spPr>
          <a:xfrm>
            <a:off x="975360" y="576072"/>
            <a:ext cx="102616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724991"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4" y="817585"/>
            <a:ext cx="9286993"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50724" y="2119257"/>
            <a:ext cx="8261873" cy="3603812"/>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06121" y="5809155"/>
            <a:ext cx="1618428" cy="365125"/>
          </a:xfrm>
          <a:prstGeom prst="rect">
            <a:avLst/>
          </a:prstGeom>
        </p:spPr>
        <p:txBody>
          <a:bodyPr vert="horz" lIns="91440" tIns="45720" rIns="91440" bIns="45720" rtlCol="0" anchor="ctr"/>
          <a:lstStyle>
            <a:lvl1pPr algn="r">
              <a:defRPr sz="1440">
                <a:solidFill>
                  <a:schemeClr val="tx2"/>
                </a:solidFill>
                <a:latin typeface="Rage Italic" pitchFamily="66" charset="0"/>
              </a:defRPr>
            </a:lvl1pPr>
          </a:lstStyle>
          <a:p>
            <a:fld id="{F426D1A2-6AB4-044B-AAB7-20F848F343E0}" type="datetimeFigureOut">
              <a:rPr lang="en-US" smtClean="0"/>
              <a:t>12/16/21</a:t>
            </a:fld>
            <a:endParaRPr lang="en-US"/>
          </a:p>
        </p:txBody>
      </p:sp>
      <p:sp>
        <p:nvSpPr>
          <p:cNvPr id="5" name="Footer Placeholder 4"/>
          <p:cNvSpPr>
            <a:spLocks noGrp="1"/>
          </p:cNvSpPr>
          <p:nvPr>
            <p:ph type="ftr" sz="quarter" idx="3"/>
          </p:nvPr>
        </p:nvSpPr>
        <p:spPr>
          <a:xfrm>
            <a:off x="1219203" y="5809155"/>
            <a:ext cx="7386917" cy="365125"/>
          </a:xfrm>
          <a:prstGeom prst="rect">
            <a:avLst/>
          </a:prstGeom>
        </p:spPr>
        <p:txBody>
          <a:bodyPr vert="horz" lIns="91440" tIns="45720" rIns="91440" bIns="45720" rtlCol="0" anchor="ctr"/>
          <a:lstStyle>
            <a:lvl1pPr algn="l">
              <a:defRPr sz="168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10226940" y="5809155"/>
            <a:ext cx="738697" cy="365125"/>
          </a:xfrm>
          <a:prstGeom prst="rect">
            <a:avLst/>
          </a:prstGeom>
        </p:spPr>
        <p:txBody>
          <a:bodyPr vert="horz" lIns="91440" tIns="45720" rIns="91440" bIns="45720" rtlCol="0" anchor="ctr"/>
          <a:lstStyle>
            <a:lvl1pPr algn="r">
              <a:defRPr sz="1680">
                <a:solidFill>
                  <a:schemeClr val="tx2"/>
                </a:solidFill>
                <a:latin typeface="Rage Italic" pitchFamily="66" charset="0"/>
              </a:defRPr>
            </a:lvl1pPr>
          </a:lstStyle>
          <a:p>
            <a:fld id="{B3DCF404-9ECE-4D49-83FC-8607FF282D5A}" type="slidenum">
              <a:rPr lang="en-US" smtClean="0"/>
              <a:t>‹#›</a:t>
            </a:fld>
            <a:endParaRPr lang="en-US"/>
          </a:p>
        </p:txBody>
      </p:sp>
    </p:spTree>
    <p:extLst>
      <p:ext uri="{BB962C8B-B14F-4D97-AF65-F5344CB8AC3E}">
        <p14:creationId xmlns:p14="http://schemas.microsoft.com/office/powerpoint/2010/main" val="6934053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1097280" rtl="0" eaLnBrk="1" latinLnBrk="0" hangingPunct="1">
        <a:spcBef>
          <a:spcPct val="0"/>
        </a:spcBef>
        <a:buNone/>
        <a:defRPr sz="528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9184" indent="-329184" algn="l" defTabSz="1097280" rtl="0" eaLnBrk="1" latinLnBrk="0" hangingPunct="1">
        <a:spcBef>
          <a:spcPct val="20000"/>
        </a:spcBef>
        <a:buClr>
          <a:schemeClr val="accent2"/>
        </a:buClr>
        <a:buSzPct val="85000"/>
        <a:buFont typeface="Brush Script MT" pitchFamily="66" charset="0"/>
        <a:buChar char="O"/>
        <a:defRPr sz="2880" kern="1200">
          <a:solidFill>
            <a:schemeClr val="tx1"/>
          </a:solidFill>
          <a:latin typeface="+mn-lt"/>
          <a:ea typeface="+mn-ea"/>
          <a:cs typeface="+mn-cs"/>
        </a:defRPr>
      </a:lvl1pPr>
      <a:lvl2pPr marL="768096" indent="-329184" algn="l" defTabSz="1097280" rtl="0" eaLnBrk="1" latinLnBrk="0" hangingPunct="1">
        <a:spcBef>
          <a:spcPct val="20000"/>
        </a:spcBef>
        <a:buClr>
          <a:schemeClr val="accent2"/>
        </a:buClr>
        <a:buSzPct val="85000"/>
        <a:buFont typeface="Brush Script MT" pitchFamily="66" charset="0"/>
        <a:buChar char="O"/>
        <a:defRPr sz="2640" kern="1200">
          <a:solidFill>
            <a:schemeClr val="tx1"/>
          </a:solidFill>
          <a:latin typeface="+mn-lt"/>
          <a:ea typeface="+mn-ea"/>
          <a:cs typeface="+mn-cs"/>
        </a:defRPr>
      </a:lvl2pPr>
      <a:lvl3pPr marL="1097280" indent="-274320" algn="l" defTabSz="109728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3pPr>
      <a:lvl4pPr marL="1536192" indent="-274320" algn="l" defTabSz="1097280" rtl="0" eaLnBrk="1" latinLnBrk="0" hangingPunct="1">
        <a:spcBef>
          <a:spcPct val="20000"/>
        </a:spcBef>
        <a:buClr>
          <a:schemeClr val="accent2"/>
        </a:buClr>
        <a:buSzPct val="85000"/>
        <a:buFont typeface="Brush Script MT" pitchFamily="66" charset="0"/>
        <a:buChar char="O"/>
        <a:defRPr sz="2160" kern="1200">
          <a:solidFill>
            <a:schemeClr val="tx1"/>
          </a:solidFill>
          <a:latin typeface="+mn-lt"/>
          <a:ea typeface="+mn-ea"/>
          <a:cs typeface="+mn-cs"/>
        </a:defRPr>
      </a:lvl4pPr>
      <a:lvl5pPr marL="1975104" indent="-274320" algn="l" defTabSz="1097280" rtl="0" eaLnBrk="1" latinLnBrk="0" hangingPunct="1">
        <a:spcBef>
          <a:spcPct val="20000"/>
        </a:spcBef>
        <a:buClr>
          <a:schemeClr val="accent2"/>
        </a:buClr>
        <a:buSzPct val="85000"/>
        <a:buFont typeface="Brush Script MT" pitchFamily="66" charset="0"/>
        <a:buChar char="O"/>
        <a:defRPr sz="1920" kern="1200">
          <a:solidFill>
            <a:schemeClr val="tx1"/>
          </a:solidFill>
          <a:latin typeface="+mn-lt"/>
          <a:ea typeface="+mn-ea"/>
          <a:cs typeface="+mn-cs"/>
        </a:defRPr>
      </a:lvl5pPr>
      <a:lvl6pPr marL="2414016" indent="-274320" algn="l" defTabSz="1097280" rtl="0" eaLnBrk="1" latinLnBrk="0" hangingPunct="1">
        <a:spcBef>
          <a:spcPct val="20000"/>
        </a:spcBef>
        <a:buClr>
          <a:schemeClr val="accent2"/>
        </a:buClr>
        <a:buSzPct val="85000"/>
        <a:buFont typeface="Brush Script MT" pitchFamily="66" charset="0"/>
        <a:buChar char="O"/>
        <a:defRPr sz="1920" kern="1200">
          <a:solidFill>
            <a:schemeClr val="tx1"/>
          </a:solidFill>
          <a:latin typeface="+mn-lt"/>
          <a:ea typeface="+mn-ea"/>
          <a:cs typeface="+mn-cs"/>
        </a:defRPr>
      </a:lvl6pPr>
      <a:lvl7pPr marL="2852928" indent="-274320" algn="l" defTabSz="1097280" rtl="0" eaLnBrk="1" latinLnBrk="0" hangingPunct="1">
        <a:spcBef>
          <a:spcPct val="20000"/>
        </a:spcBef>
        <a:buClr>
          <a:schemeClr val="accent2"/>
        </a:buClr>
        <a:buSzPct val="85000"/>
        <a:buFont typeface="Brush Script MT" pitchFamily="66" charset="0"/>
        <a:buChar char="O"/>
        <a:defRPr sz="1920" kern="1200">
          <a:solidFill>
            <a:schemeClr val="tx1"/>
          </a:solidFill>
          <a:latin typeface="+mn-lt"/>
          <a:ea typeface="+mn-ea"/>
          <a:cs typeface="+mn-cs"/>
        </a:defRPr>
      </a:lvl7pPr>
      <a:lvl8pPr marL="3291840" indent="-274320" algn="l" defTabSz="1097280" rtl="0" eaLnBrk="1" latinLnBrk="0" hangingPunct="1">
        <a:spcBef>
          <a:spcPct val="20000"/>
        </a:spcBef>
        <a:buClr>
          <a:schemeClr val="accent2"/>
        </a:buClr>
        <a:buSzPct val="85000"/>
        <a:buFont typeface="Brush Script MT" pitchFamily="66" charset="0"/>
        <a:buChar char="O"/>
        <a:defRPr sz="1920" kern="1200">
          <a:solidFill>
            <a:schemeClr val="tx1"/>
          </a:solidFill>
          <a:latin typeface="+mn-lt"/>
          <a:ea typeface="+mn-ea"/>
          <a:cs typeface="+mn-cs"/>
        </a:defRPr>
      </a:lvl8pPr>
      <a:lvl9pPr marL="3730752" indent="-274320" algn="l" defTabSz="1097280" rtl="0" eaLnBrk="1" latinLnBrk="0" hangingPunct="1">
        <a:spcBef>
          <a:spcPct val="20000"/>
        </a:spcBef>
        <a:buClr>
          <a:schemeClr val="accent2"/>
        </a:buClr>
        <a:buSzPct val="85000"/>
        <a:buFont typeface="Brush Script MT" pitchFamily="66" charset="0"/>
        <a:buChar char="O"/>
        <a:defRPr sz="192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AD3A-417C-5E4F-B683-C794F314A941}"/>
              </a:ext>
            </a:extLst>
          </p:cNvPr>
          <p:cNvSpPr>
            <a:spLocks noGrp="1"/>
          </p:cNvSpPr>
          <p:nvPr>
            <p:ph type="ctrTitle"/>
          </p:nvPr>
        </p:nvSpPr>
        <p:spPr/>
        <p:txBody>
          <a:bodyPr>
            <a:normAutofit fontScale="90000"/>
          </a:bodyPr>
          <a:lstStyle/>
          <a:p>
            <a:r>
              <a:rPr lang="en-AU" dirty="0"/>
              <a:t>The Book Thief and the Time Thief</a:t>
            </a:r>
          </a:p>
        </p:txBody>
      </p:sp>
      <p:sp>
        <p:nvSpPr>
          <p:cNvPr id="3" name="Subtitle 2">
            <a:extLst>
              <a:ext uri="{FF2B5EF4-FFF2-40B4-BE49-F238E27FC236}">
                <a16:creationId xmlns:a16="http://schemas.microsoft.com/office/drawing/2014/main" id="{09B30C07-F393-8449-9470-ADFF78706433}"/>
              </a:ext>
            </a:extLst>
          </p:cNvPr>
          <p:cNvSpPr>
            <a:spLocks noGrp="1"/>
          </p:cNvSpPr>
          <p:nvPr>
            <p:ph type="subTitle" idx="1"/>
          </p:nvPr>
        </p:nvSpPr>
        <p:spPr/>
        <p:txBody>
          <a:bodyPr/>
          <a:lstStyle/>
          <a:p>
            <a:r>
              <a:rPr lang="en-AU" dirty="0"/>
              <a:t>Steve Henry</a:t>
            </a:r>
          </a:p>
        </p:txBody>
      </p:sp>
    </p:spTree>
    <p:extLst>
      <p:ext uri="{BB962C8B-B14F-4D97-AF65-F5344CB8AC3E}">
        <p14:creationId xmlns:p14="http://schemas.microsoft.com/office/powerpoint/2010/main" val="145322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AD3A-417C-5E4F-B683-C794F314A941}"/>
              </a:ext>
            </a:extLst>
          </p:cNvPr>
          <p:cNvSpPr>
            <a:spLocks noGrp="1"/>
          </p:cNvSpPr>
          <p:nvPr>
            <p:ph type="title"/>
          </p:nvPr>
        </p:nvSpPr>
        <p:spPr>
          <a:xfrm rot="-60000">
            <a:off x="1450954" y="987876"/>
            <a:ext cx="4084320" cy="783652"/>
          </a:xfrm>
        </p:spPr>
        <p:txBody>
          <a:bodyPr>
            <a:normAutofit/>
          </a:bodyPr>
          <a:lstStyle/>
          <a:p>
            <a:r>
              <a:rPr lang="en-AU" dirty="0" err="1"/>
              <a:t>Leisel</a:t>
            </a:r>
            <a:r>
              <a:rPr lang="en-AU" dirty="0"/>
              <a:t> Meminger</a:t>
            </a:r>
          </a:p>
        </p:txBody>
      </p:sp>
      <p:sp>
        <p:nvSpPr>
          <p:cNvPr id="3" name="Subtitle 2">
            <a:extLst>
              <a:ext uri="{FF2B5EF4-FFF2-40B4-BE49-F238E27FC236}">
                <a16:creationId xmlns:a16="http://schemas.microsoft.com/office/drawing/2014/main" id="{09B30C07-F393-8449-9470-ADFF78706433}"/>
              </a:ext>
            </a:extLst>
          </p:cNvPr>
          <p:cNvSpPr>
            <a:spLocks noGrp="1"/>
          </p:cNvSpPr>
          <p:nvPr>
            <p:ph type="body" sz="half" idx="2"/>
          </p:nvPr>
        </p:nvSpPr>
        <p:spPr>
          <a:xfrm rot="-60000">
            <a:off x="1289205" y="1828960"/>
            <a:ext cx="4291284" cy="3897340"/>
          </a:xfrm>
        </p:spPr>
        <p:txBody>
          <a:bodyPr>
            <a:normAutofit fontScale="92500"/>
          </a:bodyPr>
          <a:lstStyle/>
          <a:p>
            <a:pPr algn="l"/>
            <a:endParaRPr lang="en-AU" dirty="0"/>
          </a:p>
          <a:p>
            <a:pPr algn="l"/>
            <a:r>
              <a:rPr lang="en-AU" b="1" dirty="0"/>
              <a:t>Books and story as an antidote</a:t>
            </a:r>
          </a:p>
          <a:p>
            <a:pPr algn="l"/>
            <a:endParaRPr lang="en-AU" dirty="0"/>
          </a:p>
          <a:p>
            <a:pPr algn="l"/>
            <a:r>
              <a:rPr lang="en-AU" dirty="0"/>
              <a:t>Liesel steals a book from the Nazi fires, she needs books to:</a:t>
            </a:r>
          </a:p>
          <a:p>
            <a:pPr marL="342900" indent="-342900" algn="l">
              <a:buFont typeface="Arial" panose="020B0604020202020204" pitchFamily="34" charset="0"/>
              <a:buChar char="•"/>
            </a:pPr>
            <a:r>
              <a:rPr lang="en-AU" dirty="0"/>
              <a:t>Tell right from wrong</a:t>
            </a:r>
          </a:p>
          <a:p>
            <a:pPr marL="342900" indent="-342900" algn="l">
              <a:buFont typeface="Arial" panose="020B0604020202020204" pitchFamily="34" charset="0"/>
              <a:buChar char="•"/>
            </a:pPr>
            <a:r>
              <a:rPr lang="en-AU" dirty="0"/>
              <a:t>Give hope to people in bomb shelters</a:t>
            </a:r>
          </a:p>
          <a:p>
            <a:pPr marL="342900" indent="-342900" algn="l">
              <a:buFont typeface="Arial" panose="020B0604020202020204" pitchFamily="34" charset="0"/>
              <a:buChar char="•"/>
            </a:pPr>
            <a:r>
              <a:rPr lang="en-AU" dirty="0"/>
              <a:t>Learn about her world – its tragic nature, its pain, its beauty</a:t>
            </a:r>
          </a:p>
          <a:p>
            <a:pPr marL="342900" indent="-342900" algn="l">
              <a:buFont typeface="Arial" panose="020B0604020202020204" pitchFamily="34" charset="0"/>
              <a:buChar char="•"/>
            </a:pPr>
            <a:r>
              <a:rPr lang="en-AU" dirty="0"/>
              <a:t>Understand herself and people</a:t>
            </a:r>
          </a:p>
          <a:p>
            <a:pPr marL="342900" indent="-342900" algn="l">
              <a:buFont typeface="Arial" panose="020B0604020202020204" pitchFamily="34" charset="0"/>
              <a:buChar char="•"/>
            </a:pPr>
            <a:r>
              <a:rPr lang="en-AU" dirty="0"/>
              <a:t>Create a shared narrative of friendship</a:t>
            </a:r>
          </a:p>
          <a:p>
            <a:pPr marL="342900" indent="-342900" algn="l">
              <a:buFont typeface="Arial" panose="020B0604020202020204" pitchFamily="34" charset="0"/>
              <a:buChar char="•"/>
            </a:pPr>
            <a:r>
              <a:rPr lang="en-AU" dirty="0"/>
              <a:t>Grow</a:t>
            </a:r>
          </a:p>
          <a:p>
            <a:pPr algn="l"/>
            <a:endParaRPr lang="en-AU" dirty="0"/>
          </a:p>
          <a:p>
            <a:pPr marL="342900" indent="-342900" algn="l">
              <a:buFont typeface="Arial" panose="020B0604020202020204" pitchFamily="34" charset="0"/>
              <a:buChar char="•"/>
            </a:pPr>
            <a:endParaRPr lang="en-AU" dirty="0"/>
          </a:p>
          <a:p>
            <a:pPr marL="342900" indent="-342900" algn="l">
              <a:buFont typeface="Arial" panose="020B0604020202020204" pitchFamily="34" charset="0"/>
              <a:buChar char="•"/>
            </a:pPr>
            <a:endParaRPr lang="en-AU" dirty="0"/>
          </a:p>
          <a:p>
            <a:pPr marL="342900" indent="-342900" algn="l">
              <a:buFont typeface="Arial" panose="020B0604020202020204" pitchFamily="34" charset="0"/>
              <a:buChar char="•"/>
            </a:pPr>
            <a:endParaRPr lang="en-AU" dirty="0"/>
          </a:p>
        </p:txBody>
      </p:sp>
      <p:pic>
        <p:nvPicPr>
          <p:cNvPr id="1026" name="Picture 2" descr="Book Thief' examines Nazi Germany through a child's eyes">
            <a:extLst>
              <a:ext uri="{FF2B5EF4-FFF2-40B4-BE49-F238E27FC236}">
                <a16:creationId xmlns:a16="http://schemas.microsoft.com/office/drawing/2014/main" id="{D02CC1C3-425E-49B4-8749-553E0C1964A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1469" r="2146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89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540000">
            <a:off x="1495429" y="3699069"/>
            <a:ext cx="4086436" cy="1788043"/>
          </a:xfrm>
        </p:spPr>
        <p:txBody>
          <a:bodyPr anchor="b">
            <a:normAutofit/>
          </a:bodyPr>
          <a:lstStyle/>
          <a:p>
            <a:pPr>
              <a:lnSpc>
                <a:spcPct val="90000"/>
              </a:lnSpc>
            </a:pPr>
            <a:r>
              <a:rPr lang="en-AU" sz="2400" dirty="0"/>
              <a:t>24 (according to the Digital Me survey in 2017)</a:t>
            </a:r>
            <a:br>
              <a:rPr lang="en-AU" sz="2400" dirty="0"/>
            </a:br>
            <a:endParaRPr lang="en-AU" sz="2400" dirty="0"/>
          </a:p>
        </p:txBody>
      </p:sp>
      <p:sp>
        <p:nvSpPr>
          <p:cNvPr id="4" name="Text Placeholder 3"/>
          <p:cNvSpPr>
            <a:spLocks noGrp="1"/>
          </p:cNvSpPr>
          <p:nvPr>
            <p:ph type="body" sz="half" idx="2"/>
          </p:nvPr>
        </p:nvSpPr>
        <p:spPr>
          <a:xfrm rot="21540000">
            <a:off x="1486507" y="1307446"/>
            <a:ext cx="4065188" cy="2240350"/>
          </a:xfrm>
        </p:spPr>
        <p:txBody>
          <a:bodyPr anchor="t">
            <a:normAutofit fontScale="92500" lnSpcReduction="20000"/>
          </a:bodyPr>
          <a:lstStyle/>
          <a:p>
            <a:r>
              <a:rPr lang="en-AU" sz="2400" b="1" dirty="0"/>
              <a:t>The Time Thief</a:t>
            </a:r>
          </a:p>
          <a:p>
            <a:endParaRPr lang="en-AU" sz="2400" dirty="0"/>
          </a:p>
          <a:p>
            <a:r>
              <a:rPr lang="en-AU" sz="2400" dirty="0"/>
              <a:t>How many hours does an average teenager spend on social media in an average week?</a:t>
            </a:r>
            <a:br>
              <a:rPr lang="en-AU" sz="2400" dirty="0"/>
            </a:br>
            <a:br>
              <a:rPr lang="en-AU" sz="2400" dirty="0"/>
            </a:br>
            <a:endParaRPr lang="en-AU" sz="2400" dirty="0"/>
          </a:p>
        </p:txBody>
      </p:sp>
      <p:pic>
        <p:nvPicPr>
          <p:cNvPr id="8" name="Content Placeholder 7">
            <a:extLst>
              <a:ext uri="{FF2B5EF4-FFF2-40B4-BE49-F238E27FC236}">
                <a16:creationId xmlns:a16="http://schemas.microsoft.com/office/drawing/2014/main" id="{EF5DD5BD-7DF3-4365-8802-1AC13DE401E0}"/>
              </a:ext>
            </a:extLst>
          </p:cNvPr>
          <p:cNvPicPr>
            <a:picLocks noGrp="1" noChangeAspect="1"/>
          </p:cNvPicPr>
          <p:nvPr>
            <p:ph idx="1"/>
          </p:nvPr>
        </p:nvPicPr>
        <p:blipFill>
          <a:blip r:embed="rId2"/>
          <a:stretch>
            <a:fillRect/>
          </a:stretch>
        </p:blipFill>
        <p:spPr>
          <a:xfrm>
            <a:off x="6635591" y="1150938"/>
            <a:ext cx="3700780" cy="46259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9189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478635" y="1232981"/>
            <a:ext cx="4086436" cy="1503037"/>
          </a:xfrm>
        </p:spPr>
        <p:txBody>
          <a:bodyPr>
            <a:normAutofit/>
          </a:bodyPr>
          <a:lstStyle/>
          <a:p>
            <a:br>
              <a:rPr lang="en-AU" dirty="0"/>
            </a:br>
            <a:r>
              <a:rPr lang="en-AU" dirty="0"/>
              <a:t>Our Challenge</a:t>
            </a:r>
          </a:p>
        </p:txBody>
      </p:sp>
      <p:sp>
        <p:nvSpPr>
          <p:cNvPr id="4" name="Text Placeholder 3"/>
          <p:cNvSpPr>
            <a:spLocks noGrp="1"/>
          </p:cNvSpPr>
          <p:nvPr>
            <p:ph type="body" sz="half" idx="2"/>
          </p:nvPr>
        </p:nvSpPr>
        <p:spPr>
          <a:xfrm rot="-60000">
            <a:off x="1490080" y="3091517"/>
            <a:ext cx="4065188" cy="2814492"/>
          </a:xfrm>
        </p:spPr>
        <p:txBody>
          <a:bodyPr>
            <a:normAutofit/>
          </a:bodyPr>
          <a:lstStyle/>
          <a:p>
            <a:r>
              <a:rPr lang="en-US" sz="2000" dirty="0"/>
              <a:t> </a:t>
            </a:r>
            <a:endParaRPr lang="en-AU" sz="2000" dirty="0"/>
          </a:p>
          <a:p>
            <a:r>
              <a:rPr lang="en-US" sz="2000" dirty="0"/>
              <a:t> To prepare students for an HSC (and for an adult world) that requires a slightly different set of skills.</a:t>
            </a:r>
          </a:p>
          <a:p>
            <a:endParaRPr lang="en-US" sz="2000" dirty="0"/>
          </a:p>
          <a:p>
            <a:r>
              <a:rPr lang="en-US" sz="2000" dirty="0"/>
              <a:t>Graphic: Roy Morgan: Reading habits 2010-2015</a:t>
            </a:r>
            <a:endParaRPr lang="en-AU" sz="2000" dirty="0"/>
          </a:p>
        </p:txBody>
      </p:sp>
      <p:pic>
        <p:nvPicPr>
          <p:cNvPr id="7" name="Content Placeholder 6">
            <a:extLst>
              <a:ext uri="{FF2B5EF4-FFF2-40B4-BE49-F238E27FC236}">
                <a16:creationId xmlns:a16="http://schemas.microsoft.com/office/drawing/2014/main" id="{A2658F7F-B09D-46F4-B01B-E098C98383F4}"/>
              </a:ext>
            </a:extLst>
          </p:cNvPr>
          <p:cNvPicPr>
            <a:picLocks noGrp="1" noChangeAspect="1"/>
          </p:cNvPicPr>
          <p:nvPr>
            <p:ph idx="1"/>
          </p:nvPr>
        </p:nvPicPr>
        <p:blipFill rotWithShape="1">
          <a:blip r:embed="rId2"/>
          <a:srcRect l="2707" r="3614" b="4097"/>
          <a:stretch/>
        </p:blipFill>
        <p:spPr>
          <a:xfrm>
            <a:off x="6307016" y="1714844"/>
            <a:ext cx="4630170" cy="31006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4087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377035" y="726955"/>
            <a:ext cx="4086436" cy="1503037"/>
          </a:xfrm>
        </p:spPr>
        <p:txBody>
          <a:bodyPr/>
          <a:lstStyle/>
          <a:p>
            <a:r>
              <a:rPr lang="en-AU" dirty="0"/>
              <a:t>The skills of English</a:t>
            </a:r>
          </a:p>
        </p:txBody>
      </p:sp>
      <p:sp>
        <p:nvSpPr>
          <p:cNvPr id="4" name="Text Placeholder 3"/>
          <p:cNvSpPr>
            <a:spLocks noGrp="1"/>
          </p:cNvSpPr>
          <p:nvPr>
            <p:ph type="body" sz="half" idx="2"/>
          </p:nvPr>
        </p:nvSpPr>
        <p:spPr>
          <a:xfrm rot="-60000">
            <a:off x="1405604" y="2385965"/>
            <a:ext cx="4065188" cy="3536975"/>
          </a:xfrm>
        </p:spPr>
        <p:txBody>
          <a:bodyPr>
            <a:normAutofit/>
          </a:bodyPr>
          <a:lstStyle/>
          <a:p>
            <a:r>
              <a:rPr lang="en-AU" dirty="0"/>
              <a:t> </a:t>
            </a:r>
          </a:p>
          <a:p>
            <a:pPr marL="457200" indent="-457200" algn="l">
              <a:buFont typeface="+mj-lt"/>
              <a:buAutoNum type="arabicPeriod"/>
            </a:pPr>
            <a:r>
              <a:rPr lang="en-AU" dirty="0"/>
              <a:t>Reading</a:t>
            </a:r>
          </a:p>
          <a:p>
            <a:pPr marL="457200" indent="-457200" algn="l">
              <a:buFont typeface="+mj-lt"/>
              <a:buAutoNum type="arabicPeriod"/>
            </a:pPr>
            <a:r>
              <a:rPr lang="en-AU" dirty="0"/>
              <a:t>Representing (Writing and Speaking)</a:t>
            </a:r>
          </a:p>
          <a:p>
            <a:pPr marL="457200" indent="-457200" algn="l">
              <a:buFont typeface="+mj-lt"/>
              <a:buAutoNum type="arabicPeriod"/>
            </a:pPr>
            <a:r>
              <a:rPr lang="en-AU" dirty="0"/>
              <a:t>Listening/Viewing</a:t>
            </a:r>
          </a:p>
          <a:p>
            <a:pPr algn="l"/>
            <a:endParaRPr lang="en-AU" dirty="0"/>
          </a:p>
        </p:txBody>
      </p:sp>
      <p:pic>
        <p:nvPicPr>
          <p:cNvPr id="7" name="Content Placeholder 6">
            <a:extLst>
              <a:ext uri="{FF2B5EF4-FFF2-40B4-BE49-F238E27FC236}">
                <a16:creationId xmlns:a16="http://schemas.microsoft.com/office/drawing/2014/main" id="{740DC460-F985-4595-B8BF-4A501A5E7A04}"/>
              </a:ext>
            </a:extLst>
          </p:cNvPr>
          <p:cNvPicPr>
            <a:picLocks noGrp="1" noChangeAspect="1"/>
          </p:cNvPicPr>
          <p:nvPr>
            <p:ph idx="1"/>
          </p:nvPr>
        </p:nvPicPr>
        <p:blipFill>
          <a:blip r:embed="rId2"/>
          <a:stretch>
            <a:fillRect/>
          </a:stretch>
        </p:blipFill>
        <p:spPr>
          <a:xfrm>
            <a:off x="6536788" y="2265537"/>
            <a:ext cx="4027488" cy="22025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2042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478635" y="1232981"/>
            <a:ext cx="4086436" cy="1503037"/>
          </a:xfrm>
        </p:spPr>
        <p:txBody>
          <a:bodyPr>
            <a:normAutofit/>
          </a:bodyPr>
          <a:lstStyle/>
          <a:p>
            <a:br>
              <a:rPr lang="en-AU" dirty="0"/>
            </a:br>
            <a:r>
              <a:rPr lang="en-AU" dirty="0"/>
              <a:t>Speaking</a:t>
            </a:r>
          </a:p>
        </p:txBody>
      </p:sp>
      <p:sp>
        <p:nvSpPr>
          <p:cNvPr id="4" name="Text Placeholder 3"/>
          <p:cNvSpPr>
            <a:spLocks noGrp="1"/>
          </p:cNvSpPr>
          <p:nvPr>
            <p:ph type="body" sz="half" idx="2"/>
          </p:nvPr>
        </p:nvSpPr>
        <p:spPr>
          <a:xfrm rot="-60000">
            <a:off x="1490080" y="3091517"/>
            <a:ext cx="4065188" cy="2814492"/>
          </a:xfrm>
        </p:spPr>
        <p:txBody>
          <a:bodyPr>
            <a:normAutofit/>
          </a:bodyPr>
          <a:lstStyle/>
          <a:p>
            <a:r>
              <a:rPr lang="en-US" sz="2000" dirty="0"/>
              <a:t> </a:t>
            </a:r>
            <a:endParaRPr lang="en-AU" sz="2000" dirty="0"/>
          </a:p>
          <a:p>
            <a:r>
              <a:rPr lang="en-US" sz="2000" dirty="0"/>
              <a:t> Debating vs Emotional responses and </a:t>
            </a:r>
            <a:r>
              <a:rPr lang="en-US" sz="2000" dirty="0" err="1"/>
              <a:t>Youtube</a:t>
            </a:r>
            <a:r>
              <a:rPr lang="en-US" sz="2000" dirty="0"/>
              <a:t> comments</a:t>
            </a:r>
          </a:p>
          <a:p>
            <a:r>
              <a:rPr lang="en-US" sz="2000" dirty="0"/>
              <a:t>Face to face vs keyboard and screen</a:t>
            </a:r>
            <a:endParaRPr lang="en-AU" sz="2000" dirty="0"/>
          </a:p>
        </p:txBody>
      </p:sp>
      <p:pic>
        <p:nvPicPr>
          <p:cNvPr id="7" name="Content Placeholder 6">
            <a:extLst>
              <a:ext uri="{FF2B5EF4-FFF2-40B4-BE49-F238E27FC236}">
                <a16:creationId xmlns:a16="http://schemas.microsoft.com/office/drawing/2014/main" id="{95B6D5BA-A600-45BC-8F90-F4C674BAFC24}"/>
              </a:ext>
            </a:extLst>
          </p:cNvPr>
          <p:cNvPicPr>
            <a:picLocks noGrp="1" noChangeAspect="1"/>
          </p:cNvPicPr>
          <p:nvPr>
            <p:ph idx="1"/>
          </p:nvPr>
        </p:nvPicPr>
        <p:blipFill rotWithShape="1">
          <a:blip r:embed="rId2"/>
          <a:srcRect l="4377" r="8117" b="18271"/>
          <a:stretch/>
        </p:blipFill>
        <p:spPr>
          <a:xfrm>
            <a:off x="6315848" y="1547446"/>
            <a:ext cx="4539097" cy="39673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9567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478635" y="1232981"/>
            <a:ext cx="4086436" cy="1503037"/>
          </a:xfrm>
        </p:spPr>
        <p:txBody>
          <a:bodyPr>
            <a:normAutofit/>
          </a:bodyPr>
          <a:lstStyle/>
          <a:p>
            <a:br>
              <a:rPr lang="en-AU" dirty="0"/>
            </a:br>
            <a:r>
              <a:rPr lang="en-AU" dirty="0"/>
              <a:t>Writing</a:t>
            </a:r>
          </a:p>
        </p:txBody>
      </p:sp>
      <p:sp>
        <p:nvSpPr>
          <p:cNvPr id="4" name="Text Placeholder 3"/>
          <p:cNvSpPr>
            <a:spLocks noGrp="1"/>
          </p:cNvSpPr>
          <p:nvPr>
            <p:ph type="body" sz="half" idx="2"/>
          </p:nvPr>
        </p:nvSpPr>
        <p:spPr>
          <a:xfrm rot="-60000">
            <a:off x="1490080" y="3091517"/>
            <a:ext cx="4065188" cy="2814492"/>
          </a:xfrm>
        </p:spPr>
        <p:txBody>
          <a:bodyPr>
            <a:normAutofit/>
          </a:bodyPr>
          <a:lstStyle/>
          <a:p>
            <a:r>
              <a:rPr lang="en-US" sz="2000" dirty="0"/>
              <a:t> </a:t>
            </a:r>
            <a:endParaRPr lang="en-AU" sz="2000" dirty="0"/>
          </a:p>
          <a:p>
            <a:r>
              <a:rPr lang="en-US" sz="2000" dirty="0"/>
              <a:t> Carefully structured argument vs </a:t>
            </a:r>
            <a:r>
              <a:rPr lang="en-US" sz="2000" dirty="0" err="1"/>
              <a:t>Sensationalised</a:t>
            </a:r>
            <a:r>
              <a:rPr lang="en-US" sz="2000" dirty="0"/>
              <a:t> biased reporting</a:t>
            </a:r>
          </a:p>
          <a:p>
            <a:endParaRPr lang="en-US" sz="2000" dirty="0"/>
          </a:p>
          <a:p>
            <a:r>
              <a:rPr lang="en-US" sz="2000" dirty="0"/>
              <a:t>Crafted creatives vs meme </a:t>
            </a:r>
            <a:r>
              <a:rPr lang="en-US" sz="2000" dirty="0" err="1"/>
              <a:t>humour</a:t>
            </a:r>
            <a:r>
              <a:rPr lang="en-US" sz="2000" dirty="0"/>
              <a:t> and </a:t>
            </a:r>
            <a:r>
              <a:rPr lang="en-US" sz="2000" dirty="0" err="1"/>
              <a:t>tiktok</a:t>
            </a:r>
            <a:r>
              <a:rPr lang="en-US" sz="2000" dirty="0"/>
              <a:t> stories</a:t>
            </a:r>
            <a:endParaRPr lang="en-AU" sz="2000" dirty="0"/>
          </a:p>
        </p:txBody>
      </p:sp>
      <p:pic>
        <p:nvPicPr>
          <p:cNvPr id="3" name="Content Placeholder 2">
            <a:extLst>
              <a:ext uri="{FF2B5EF4-FFF2-40B4-BE49-F238E27FC236}">
                <a16:creationId xmlns:a16="http://schemas.microsoft.com/office/drawing/2014/main" id="{23611B2B-AAD5-4CE8-ADBC-C707DBFE58C9}"/>
              </a:ext>
            </a:extLst>
          </p:cNvPr>
          <p:cNvPicPr>
            <a:picLocks noGrp="1" noChangeAspect="1"/>
          </p:cNvPicPr>
          <p:nvPr>
            <p:ph idx="1"/>
          </p:nvPr>
        </p:nvPicPr>
        <p:blipFill>
          <a:blip r:embed="rId2"/>
          <a:stretch>
            <a:fillRect/>
          </a:stretch>
        </p:blipFill>
        <p:spPr>
          <a:xfrm>
            <a:off x="6472238" y="1475087"/>
            <a:ext cx="4027487" cy="397767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1019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478635" y="1232981"/>
            <a:ext cx="4086436" cy="1503037"/>
          </a:xfrm>
        </p:spPr>
        <p:txBody>
          <a:bodyPr>
            <a:normAutofit/>
          </a:bodyPr>
          <a:lstStyle/>
          <a:p>
            <a:br>
              <a:rPr lang="en-AU" dirty="0"/>
            </a:br>
            <a:r>
              <a:rPr lang="en-AU" dirty="0"/>
              <a:t>Reading</a:t>
            </a:r>
          </a:p>
        </p:txBody>
      </p:sp>
      <p:sp>
        <p:nvSpPr>
          <p:cNvPr id="4" name="Text Placeholder 3"/>
          <p:cNvSpPr>
            <a:spLocks noGrp="1"/>
          </p:cNvSpPr>
          <p:nvPr>
            <p:ph type="body" sz="half" idx="2"/>
          </p:nvPr>
        </p:nvSpPr>
        <p:spPr>
          <a:xfrm rot="-60000">
            <a:off x="1490080" y="3091517"/>
            <a:ext cx="4065188" cy="2814492"/>
          </a:xfrm>
        </p:spPr>
        <p:txBody>
          <a:bodyPr>
            <a:normAutofit/>
          </a:bodyPr>
          <a:lstStyle/>
          <a:p>
            <a:r>
              <a:rPr lang="en-US" sz="2000" dirty="0"/>
              <a:t> </a:t>
            </a:r>
            <a:endParaRPr lang="en-AU" sz="2000" dirty="0"/>
          </a:p>
          <a:p>
            <a:r>
              <a:rPr lang="en-US" sz="2000" dirty="0"/>
              <a:t> Fiction vs non-fiction</a:t>
            </a:r>
          </a:p>
          <a:p>
            <a:r>
              <a:rPr lang="en-US" sz="2000" dirty="0"/>
              <a:t>Novels vs short form</a:t>
            </a:r>
          </a:p>
          <a:p>
            <a:r>
              <a:rPr lang="en-US" sz="2000" dirty="0"/>
              <a:t>Exploring diverse worlds and perspectives vs the self-referential algorithm </a:t>
            </a:r>
            <a:endParaRPr lang="en-AU" sz="2000" dirty="0"/>
          </a:p>
        </p:txBody>
      </p:sp>
      <p:pic>
        <p:nvPicPr>
          <p:cNvPr id="3" name="Content Placeholder 2">
            <a:extLst>
              <a:ext uri="{FF2B5EF4-FFF2-40B4-BE49-F238E27FC236}">
                <a16:creationId xmlns:a16="http://schemas.microsoft.com/office/drawing/2014/main" id="{E3AA6057-D8E5-488B-A062-FCFB7B0F22E6}"/>
              </a:ext>
            </a:extLst>
          </p:cNvPr>
          <p:cNvPicPr>
            <a:picLocks noGrp="1" noChangeAspect="1"/>
          </p:cNvPicPr>
          <p:nvPr>
            <p:ph idx="1"/>
          </p:nvPr>
        </p:nvPicPr>
        <p:blipFill>
          <a:blip r:embed="rId2"/>
          <a:stretch>
            <a:fillRect/>
          </a:stretch>
        </p:blipFill>
        <p:spPr>
          <a:xfrm>
            <a:off x="6612483" y="2461847"/>
            <a:ext cx="4189215" cy="2543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266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rot="-60000">
            <a:off x="1008623" y="680275"/>
            <a:ext cx="4883692" cy="1148370"/>
          </a:xfrm>
        </p:spPr>
        <p:txBody>
          <a:bodyPr/>
          <a:lstStyle/>
          <a:p>
            <a:r>
              <a:rPr lang="en-AU" dirty="0"/>
              <a:t> Taking time to prepare students, old skills new focuses</a:t>
            </a:r>
          </a:p>
        </p:txBody>
      </p:sp>
      <p:sp>
        <p:nvSpPr>
          <p:cNvPr id="4" name="Text Placeholder 3"/>
          <p:cNvSpPr>
            <a:spLocks noGrp="1"/>
          </p:cNvSpPr>
          <p:nvPr>
            <p:ph type="body" sz="half" idx="2"/>
          </p:nvPr>
        </p:nvSpPr>
        <p:spPr>
          <a:xfrm rot="-60000">
            <a:off x="1523917" y="2214420"/>
            <a:ext cx="4059936" cy="3509832"/>
          </a:xfrm>
        </p:spPr>
        <p:txBody>
          <a:bodyPr>
            <a:normAutofit fontScale="92500" lnSpcReduction="10000"/>
          </a:bodyPr>
          <a:lstStyle/>
          <a:p>
            <a:pPr algn="l"/>
            <a:r>
              <a:rPr lang="en-AU" dirty="0"/>
              <a:t>New focuses:</a:t>
            </a:r>
          </a:p>
          <a:p>
            <a:pPr marL="457200" indent="-457200" algn="l">
              <a:buFont typeface="+mj-lt"/>
              <a:buAutoNum type="arabicPeriod"/>
            </a:pPr>
            <a:r>
              <a:rPr lang="en-AU" dirty="0"/>
              <a:t> discursive writing</a:t>
            </a:r>
          </a:p>
          <a:p>
            <a:pPr marL="457200" indent="-457200" algn="l">
              <a:buFont typeface="+mj-lt"/>
              <a:buAutoNum type="arabicPeriod"/>
            </a:pPr>
            <a:r>
              <a:rPr lang="en-AU" dirty="0"/>
              <a:t>the craft of writing</a:t>
            </a:r>
          </a:p>
          <a:p>
            <a:pPr marL="457200" indent="-457200" algn="l">
              <a:buFont typeface="+mj-lt"/>
              <a:buAutoNum type="arabicPeriod"/>
            </a:pPr>
            <a:r>
              <a:rPr lang="en-AU" dirty="0"/>
              <a:t>personal voice in essays</a:t>
            </a:r>
          </a:p>
          <a:p>
            <a:pPr marL="457200" indent="-457200" algn="l">
              <a:buFont typeface="+mj-lt"/>
              <a:buAutoNum type="arabicPeriod"/>
            </a:pPr>
            <a:r>
              <a:rPr lang="en-AU" dirty="0"/>
              <a:t>the idea of culture embedded in language</a:t>
            </a:r>
          </a:p>
          <a:p>
            <a:pPr marL="457200" indent="-457200" algn="l">
              <a:buFont typeface="+mj-lt"/>
              <a:buAutoNum type="arabicPeriod"/>
            </a:pPr>
            <a:endParaRPr lang="en-AU" dirty="0"/>
          </a:p>
          <a:p>
            <a:pPr algn="l"/>
            <a:r>
              <a:rPr lang="en-AU" dirty="0"/>
              <a:t>In order for students to rise to the requirements of the HSC and society, we need to take back some time to develop their skills and knowledge, in class, out of class . . . </a:t>
            </a:r>
          </a:p>
        </p:txBody>
      </p:sp>
      <p:pic>
        <p:nvPicPr>
          <p:cNvPr id="3" name="Picture Placeholder 2">
            <a:extLst>
              <a:ext uri="{FF2B5EF4-FFF2-40B4-BE49-F238E27FC236}">
                <a16:creationId xmlns:a16="http://schemas.microsoft.com/office/drawing/2014/main" id="{43791CB4-C565-4807-82D0-A3D581875686}"/>
              </a:ext>
            </a:extLst>
          </p:cNvPr>
          <p:cNvPicPr>
            <a:picLocks noGrp="1" noChangeAspect="1"/>
          </p:cNvPicPr>
          <p:nvPr>
            <p:ph type="pic" idx="1"/>
          </p:nvPr>
        </p:nvPicPr>
        <p:blipFill rotWithShape="1">
          <a:blip r:embed="rId3"/>
          <a:srcRect l="14351" r="17796"/>
          <a:stretch/>
        </p:blipFill>
        <p:spPr>
          <a:xfrm rot="60000">
            <a:off x="6400776" y="2110813"/>
            <a:ext cx="4274946" cy="2636372"/>
          </a:xfrm>
          <a:prstGeom prst="rect">
            <a:avLst/>
          </a:prstGeom>
        </p:spPr>
      </p:pic>
    </p:spTree>
    <p:extLst>
      <p:ext uri="{BB962C8B-B14F-4D97-AF65-F5344CB8AC3E}">
        <p14:creationId xmlns:p14="http://schemas.microsoft.com/office/powerpoint/2010/main" val="6439798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extLst>
    <a:ext uri="{05A4C25C-085E-4340-85A3-A5531E510DB2}">
      <thm15:themeFamily xmlns:thm15="http://schemas.microsoft.com/office/thememl/2012/main" name="Theme1" id="{1D86BBE4-68D5-2C41-9F27-1FBCD4BB0057}" vid="{376BC6A1-2B91-8A48-9D2F-0E1B3E5E985C}"/>
    </a:ext>
  </a:extLst>
</a:theme>
</file>

<file path=ppt/theme/theme2.xml><?xml version="1.0" encoding="utf-8"?>
<a:theme xmlns:a="http://schemas.openxmlformats.org/drawingml/2006/main" name="1_Theme1">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extLst>
    <a:ext uri="{05A4C25C-085E-4340-85A3-A5531E510DB2}">
      <thm15:themeFamily xmlns:thm15="http://schemas.microsoft.com/office/thememl/2012/main" name="Presentation1" id="{40AFD4A6-E08A-D24D-BECA-478429AD3183}" vid="{6E2E4B52-04D6-CC4B-8B90-A6349B7C86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3510</TotalTime>
  <Words>278</Words>
  <Application>Microsoft Macintosh PowerPoint</Application>
  <PresentationFormat>Widescreen</PresentationFormat>
  <Paragraphs>52</Paragraphs>
  <Slides>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Brush Script MT</vt:lpstr>
      <vt:lpstr>Arial</vt:lpstr>
      <vt:lpstr>Calibri</vt:lpstr>
      <vt:lpstr>Rage Italic</vt:lpstr>
      <vt:lpstr>Theme1</vt:lpstr>
      <vt:lpstr>1_Theme1</vt:lpstr>
      <vt:lpstr>The Book Thief and the Time Thief</vt:lpstr>
      <vt:lpstr>Leisel Meminger</vt:lpstr>
      <vt:lpstr>24 (according to the Digital Me survey in 2017) </vt:lpstr>
      <vt:lpstr> Our Challenge</vt:lpstr>
      <vt:lpstr>The skills of English</vt:lpstr>
      <vt:lpstr> Speaking</vt:lpstr>
      <vt:lpstr> Writing</vt:lpstr>
      <vt:lpstr> Reading</vt:lpstr>
      <vt:lpstr> Taking time to prepare students, old skills new focuses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Craft of Writing</dc:title>
  <dc:creator>Stephen Henry</dc:creator>
  <cp:lastModifiedBy>Chris Denton</cp:lastModifiedBy>
  <cp:revision>47</cp:revision>
  <dcterms:created xsi:type="dcterms:W3CDTF">2020-02-25T07:28:50Z</dcterms:created>
  <dcterms:modified xsi:type="dcterms:W3CDTF">2021-12-16T11:29:17Z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