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8"/>
      <p:bold r:id="rId9"/>
      <p:italic r:id="rId10"/>
      <p:boldItalic r:id="rId11"/>
    </p:embeddedFont>
    <p:embeddedFont>
      <p:font typeface="Livvic" pitchFamily="2" charset="0"/>
      <p:regular r:id="rId12"/>
      <p:bold r:id="rId13"/>
      <p:italic r:id="rId14"/>
      <p:boldItalic r:id="rId15"/>
    </p:embeddedFont>
    <p:embeddedFont>
      <p:font typeface="Livvic Light" pitchFamily="2" charset="0"/>
      <p:regular r:id="rId16"/>
      <p:bold r:id="rId17"/>
      <p:italic r:id="rId18"/>
      <p:boldItalic r:id="rId19"/>
    </p:embeddedFont>
    <p:embeddedFont>
      <p:font typeface="Livvic SemiBold" pitchFamily="2" charset="0"/>
      <p:regular r:id="rId20"/>
      <p:bold r:id="rId21"/>
      <p:italic r:id="rId22"/>
      <p:boldItalic r:id="rId23"/>
    </p:embeddedFont>
    <p:embeddedFont>
      <p:font typeface="Lobster Two" panose="02000506000000020003" pitchFamily="2" charset="0"/>
      <p:regular r:id="rId24"/>
      <p:bold r:id="rId25"/>
      <p:italic r:id="rId26"/>
      <p:boldItalic r:id="rId27"/>
    </p:embeddedFont>
    <p:embeddedFont>
      <p:font typeface="Redressed" panose="020B0604020202020204" charset="0"/>
      <p:regular r:id="rId28"/>
    </p:embeddedFont>
    <p:embeddedFont>
      <p:font typeface="Roboto Slab Light" panose="020B0604020202020204" charset="0"/>
      <p:regular r:id="rId29"/>
      <p:bold r:id="rId30"/>
    </p:embeddedFont>
    <p:embeddedFont>
      <p:font typeface="Yanone Kaffeesatz" panose="020B0604020202020204" charset="0"/>
      <p:regular r:id="rId31"/>
      <p:bold r:id="rId32"/>
    </p:embeddedFont>
    <p:embeddedFont>
      <p:font typeface="Yanone Kaffeesatz Light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75" y="7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21" Type="http://schemas.openxmlformats.org/officeDocument/2006/relationships/font" Target="fonts/font14.fntdata"/><Relationship Id="rId34" Type="http://schemas.openxmlformats.org/officeDocument/2006/relationships/font" Target="fonts/font27.fnt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33" Type="http://schemas.openxmlformats.org/officeDocument/2006/relationships/font" Target="fonts/font2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32" Type="http://schemas.openxmlformats.org/officeDocument/2006/relationships/font" Target="fonts/font2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36" Type="http://schemas.openxmlformats.org/officeDocument/2006/relationships/viewProps" Target="viewProps.xml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31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30" Type="http://schemas.openxmlformats.org/officeDocument/2006/relationships/font" Target="fonts/font23.fntdata"/><Relationship Id="rId35" Type="http://schemas.openxmlformats.org/officeDocument/2006/relationships/presProps" Target="presProps.xml"/><Relationship Id="rId8" Type="http://schemas.openxmlformats.org/officeDocument/2006/relationships/font" Target="fonts/font1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077650" y="341920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23750" y="98160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5846825" y="1991154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5846825" y="2552708"/>
            <a:ext cx="2466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5846825" y="1265503"/>
            <a:ext cx="19725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5846825" y="671175"/>
            <a:ext cx="1796100" cy="62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5846825" y="3250647"/>
            <a:ext cx="1796100" cy="59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5846825" y="3826320"/>
            <a:ext cx="2466600" cy="5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2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040779" y="2670838"/>
            <a:ext cx="2466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833369" y="2433088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038900" y="3475257"/>
            <a:ext cx="27222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860394" y="3475257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5953764" y="2677079"/>
            <a:ext cx="2864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4734144" y="2439329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5953234" y="3485910"/>
            <a:ext cx="2466000" cy="90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4752253" y="3444056"/>
            <a:ext cx="1123200" cy="90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613325" y="1094051"/>
            <a:ext cx="7731000" cy="3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08269"/>
              </a:buClr>
              <a:buSzPts val="1100"/>
              <a:buFont typeface="Livvic Medium"/>
              <a:buAutoNum type="arabicPeriod"/>
              <a:defRPr sz="1200"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8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05216" y="1211950"/>
            <a:ext cx="3435000" cy="32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4882150" y="1195450"/>
            <a:ext cx="3435000" cy="331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800"/>
              <a:buFont typeface="Nunito Light"/>
              <a:buChar char="■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◂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ctrTitle"/>
          </p:nvPr>
        </p:nvSpPr>
        <p:spPr>
          <a:xfrm>
            <a:off x="2954115" y="2616503"/>
            <a:ext cx="12258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2617365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ctrTitle" idx="2"/>
          </p:nvPr>
        </p:nvSpPr>
        <p:spPr>
          <a:xfrm>
            <a:off x="6575123" y="2590403"/>
            <a:ext cx="17418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4963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ctrTitle" idx="4"/>
          </p:nvPr>
        </p:nvSpPr>
        <p:spPr>
          <a:xfrm>
            <a:off x="809527" y="2616503"/>
            <a:ext cx="1819200" cy="22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769552" y="2787122"/>
            <a:ext cx="1899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 idx="6"/>
          </p:nvPr>
        </p:nvSpPr>
        <p:spPr>
          <a:xfrm>
            <a:off x="4723973" y="2590403"/>
            <a:ext cx="1475700" cy="25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4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4512173" y="2787122"/>
            <a:ext cx="1899300" cy="7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ctrTitle" idx="8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3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ctrTitle"/>
          </p:nvPr>
        </p:nvSpPr>
        <p:spPr>
          <a:xfrm>
            <a:off x="5684694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6112944" y="2676206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ctrTitle" idx="2"/>
          </p:nvPr>
        </p:nvSpPr>
        <p:spPr>
          <a:xfrm>
            <a:off x="3252307" y="2223240"/>
            <a:ext cx="2626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3"/>
          </p:nvPr>
        </p:nvSpPr>
        <p:spPr>
          <a:xfrm>
            <a:off x="3680557" y="2676202"/>
            <a:ext cx="17703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ctrTitle" idx="4"/>
          </p:nvPr>
        </p:nvSpPr>
        <p:spPr>
          <a:xfrm>
            <a:off x="857374" y="2223250"/>
            <a:ext cx="2658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5"/>
          </p:nvPr>
        </p:nvSpPr>
        <p:spPr>
          <a:xfrm>
            <a:off x="1394074" y="2676202"/>
            <a:ext cx="1585200" cy="14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ctrTitle" idx="6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ctrTitle"/>
          </p:nvPr>
        </p:nvSpPr>
        <p:spPr>
          <a:xfrm>
            <a:off x="1213329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1163529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ctrTitle" idx="2"/>
          </p:nvPr>
        </p:nvSpPr>
        <p:spPr>
          <a:xfrm>
            <a:off x="35215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3"/>
          </p:nvPr>
        </p:nvSpPr>
        <p:spPr>
          <a:xfrm>
            <a:off x="34717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ctrTitle" idx="4"/>
          </p:nvPr>
        </p:nvSpPr>
        <p:spPr>
          <a:xfrm>
            <a:off x="5829726" y="1827113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5"/>
          </p:nvPr>
        </p:nvSpPr>
        <p:spPr>
          <a:xfrm>
            <a:off x="5779926" y="2211205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6"/>
          </p:nvPr>
        </p:nvSpPr>
        <p:spPr>
          <a:xfrm>
            <a:off x="1213329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7"/>
          </p:nvPr>
        </p:nvSpPr>
        <p:spPr>
          <a:xfrm>
            <a:off x="1163529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8"/>
          </p:nvPr>
        </p:nvSpPr>
        <p:spPr>
          <a:xfrm>
            <a:off x="35215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9"/>
          </p:nvPr>
        </p:nvSpPr>
        <p:spPr>
          <a:xfrm>
            <a:off x="34717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13"/>
          </p:nvPr>
        </p:nvSpPr>
        <p:spPr>
          <a:xfrm>
            <a:off x="5829726" y="3246800"/>
            <a:ext cx="2056200" cy="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4"/>
          </p:nvPr>
        </p:nvSpPr>
        <p:spPr>
          <a:xfrm>
            <a:off x="5779926" y="3631972"/>
            <a:ext cx="2155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ctrTitle" idx="15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7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ubTitle" idx="1"/>
          </p:nvPr>
        </p:nvSpPr>
        <p:spPr>
          <a:xfrm flipH="1">
            <a:off x="567600" y="1308725"/>
            <a:ext cx="2658000" cy="32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MAIN_POINT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270075" y="509350"/>
            <a:ext cx="4946100" cy="24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67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BODY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 flipH="1">
            <a:off x="599976" y="3234588"/>
            <a:ext cx="33063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2282876" y="130910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2"/>
          </p:nvPr>
        </p:nvSpPr>
        <p:spPr>
          <a:xfrm flipH="1">
            <a:off x="5036376" y="690913"/>
            <a:ext cx="3502800" cy="13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title" idx="3"/>
          </p:nvPr>
        </p:nvSpPr>
        <p:spPr>
          <a:xfrm>
            <a:off x="4635451" y="3252460"/>
            <a:ext cx="21117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b="0"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015813" y="904675"/>
            <a:ext cx="32466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4545288" y="603925"/>
            <a:ext cx="3582900" cy="11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1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621627" y="3741525"/>
            <a:ext cx="31044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>
              <a:solidFill>
                <a:schemeClr val="dk1"/>
              </a:solidFill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835078" y="2109829"/>
            <a:ext cx="3569100" cy="20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101028" y="1456631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 b="0"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subTitle" idx="1"/>
          </p:nvPr>
        </p:nvSpPr>
        <p:spPr>
          <a:xfrm>
            <a:off x="3023375" y="1675677"/>
            <a:ext cx="30972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ctrTitle"/>
          </p:nvPr>
        </p:nvSpPr>
        <p:spPr>
          <a:xfrm>
            <a:off x="1935550" y="35945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subTitle" idx="2"/>
          </p:nvPr>
        </p:nvSpPr>
        <p:spPr>
          <a:xfrm>
            <a:off x="3591150" y="147446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3"/>
          </p:nvPr>
        </p:nvSpPr>
        <p:spPr>
          <a:xfrm>
            <a:off x="3591150" y="3146917"/>
            <a:ext cx="1961700" cy="37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4"/>
          </p:nvPr>
        </p:nvSpPr>
        <p:spPr>
          <a:xfrm>
            <a:off x="3084450" y="3348127"/>
            <a:ext cx="2975100" cy="9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2439675" y="362239"/>
            <a:ext cx="426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5826034" y="1395800"/>
            <a:ext cx="2711700" cy="9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5375734" y="2462926"/>
            <a:ext cx="3162000" cy="2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>
            <a:spLocks noGrp="1"/>
          </p:cNvSpPr>
          <p:nvPr>
            <p:ph type="title"/>
          </p:nvPr>
        </p:nvSpPr>
        <p:spPr>
          <a:xfrm>
            <a:off x="606124" y="701643"/>
            <a:ext cx="3955500" cy="9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2600" b="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3134250" y="3878388"/>
            <a:ext cx="287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1754500" y="700900"/>
            <a:ext cx="5634900" cy="195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85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85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4"/>
          <p:cNvSpPr txBox="1">
            <a:spLocks noGrp="1"/>
          </p:cNvSpPr>
          <p:nvPr>
            <p:ph type="subTitle" idx="1"/>
          </p:nvPr>
        </p:nvSpPr>
        <p:spPr>
          <a:xfrm>
            <a:off x="3077650" y="3529150"/>
            <a:ext cx="2988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 dirty="0">
                <a:latin typeface="Yanone Kaffeesatz"/>
                <a:ea typeface="Yanone Kaffeesatz"/>
                <a:cs typeface="Yanone Kaffeesatz"/>
                <a:sym typeface="Yanone Kaffeesatz"/>
              </a:rPr>
              <a:t>うちは　かぞく　</a:t>
            </a:r>
            <a:endParaRPr b="1" dirty="0"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112" name="Google Shape;112;p24"/>
          <p:cNvSpPr txBox="1">
            <a:spLocks noGrp="1"/>
          </p:cNvSpPr>
          <p:nvPr>
            <p:ph type="ctrTitle"/>
          </p:nvPr>
        </p:nvSpPr>
        <p:spPr>
          <a:xfrm>
            <a:off x="1923750" y="1091550"/>
            <a:ext cx="5296500" cy="22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latin typeface="Lobster Two"/>
                <a:ea typeface="Lobster Two"/>
                <a:cs typeface="Lobster Two"/>
                <a:sym typeface="Lobster Two"/>
              </a:rPr>
              <a:t>The Uchiha Family</a:t>
            </a:r>
            <a:endParaRPr sz="4200">
              <a:latin typeface="Lobster Two"/>
              <a:ea typeface="Lobster Two"/>
              <a:cs typeface="Lobster Two"/>
              <a:sym typeface="Lobster Two"/>
            </a:endParaRPr>
          </a:p>
        </p:txBody>
      </p:sp>
      <p:grpSp>
        <p:nvGrpSpPr>
          <p:cNvPr id="113" name="Google Shape;113;p24"/>
          <p:cNvGrpSpPr/>
          <p:nvPr/>
        </p:nvGrpSpPr>
        <p:grpSpPr>
          <a:xfrm>
            <a:off x="3444291" y="3308807"/>
            <a:ext cx="2255901" cy="69575"/>
            <a:chOff x="446800" y="1721825"/>
            <a:chExt cx="259025" cy="18325"/>
          </a:xfrm>
        </p:grpSpPr>
        <p:sp>
          <p:nvSpPr>
            <p:cNvPr id="114" name="Google Shape;114;p24"/>
            <p:cNvSpPr/>
            <p:nvPr/>
          </p:nvSpPr>
          <p:spPr>
            <a:xfrm>
              <a:off x="447225" y="1724725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4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6" name="Google Shape;11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50" y="314125"/>
            <a:ext cx="2538251" cy="253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2800" y="286438"/>
            <a:ext cx="2538250" cy="25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657125" y="984776"/>
            <a:ext cx="7731000" cy="36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21212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12121"/>
                </a:solidFill>
                <a:latin typeface="Redressed"/>
                <a:ea typeface="Redressed"/>
                <a:cs typeface="Redressed"/>
                <a:sym typeface="Redressed"/>
              </a:rPr>
              <a:t>                                                         </a:t>
            </a:r>
            <a:endParaRPr sz="1400">
              <a:solidFill>
                <a:srgbClr val="21212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12121"/>
                </a:solidFill>
                <a:latin typeface="Redressed"/>
                <a:ea typeface="Redressed"/>
                <a:cs typeface="Redressed"/>
                <a:sym typeface="Redressed"/>
              </a:rPr>
              <a:t>                                                                                                                                  これは うちは   かぞく です。</a:t>
            </a:r>
            <a:endParaRPr sz="1400">
              <a:solidFill>
                <a:srgbClr val="21212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212121"/>
                </a:solidFill>
                <a:latin typeface="Redressed"/>
                <a:ea typeface="Redressed"/>
                <a:cs typeface="Redressed"/>
                <a:sym typeface="Redressed"/>
              </a:rPr>
              <a:t>                                                                                                                                うちは    かぞく ぞは  四人  です</a:t>
            </a:r>
            <a:endParaRPr sz="1400">
              <a:solidFill>
                <a:srgbClr val="212121"/>
              </a:solidFill>
              <a:latin typeface="Redressed"/>
              <a:ea typeface="Redressed"/>
              <a:cs typeface="Redressed"/>
              <a:sym typeface="Redressed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23" name="Google Shape;123;p25"/>
          <p:cNvSpPr txBox="1">
            <a:spLocks noGrp="1"/>
          </p:cNvSpPr>
          <p:nvPr>
            <p:ph type="ctrTitle"/>
          </p:nvPr>
        </p:nvSpPr>
        <p:spPr>
          <a:xfrm>
            <a:off x="1935450" y="184200"/>
            <a:ext cx="5273100" cy="96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obster Two"/>
                <a:ea typeface="Lobster Two"/>
                <a:cs typeface="Lobster Two"/>
                <a:sym typeface="Lobster Two"/>
              </a:rPr>
              <a:t>Introduction - The Uchiha Family</a:t>
            </a:r>
            <a:endParaRPr>
              <a:latin typeface="Lobster Two"/>
              <a:ea typeface="Lobster Two"/>
              <a:cs typeface="Lobster Two"/>
              <a:sym typeface="Lobster Two"/>
            </a:endParaRPr>
          </a:p>
        </p:txBody>
      </p:sp>
      <p:pic>
        <p:nvPicPr>
          <p:cNvPr id="124" name="Google Shape;12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7349" y="3173575"/>
            <a:ext cx="3192175" cy="17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7350" y="984775"/>
            <a:ext cx="3192175" cy="179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4200" y="3173575"/>
            <a:ext cx="3233925" cy="179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/>
        </p:nvSpPr>
        <p:spPr>
          <a:xfrm>
            <a:off x="429450" y="88550"/>
            <a:ext cx="828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bster Two"/>
                <a:ea typeface="Lobster Two"/>
                <a:cs typeface="Lobster Two"/>
                <a:sym typeface="Lobster Two"/>
              </a:rPr>
              <a:t>Members of the Uchiha Family</a:t>
            </a:r>
            <a:endParaRPr sz="3000">
              <a:solidFill>
                <a:schemeClr val="dk1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pic>
        <p:nvPicPr>
          <p:cNvPr id="132" name="Google Shape;1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950" y="735050"/>
            <a:ext cx="1743125" cy="18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525" y="735050"/>
            <a:ext cx="1741375" cy="18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0575" y="735050"/>
            <a:ext cx="1786100" cy="18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6"/>
          <p:cNvSpPr txBox="1"/>
          <p:nvPr/>
        </p:nvSpPr>
        <p:spPr>
          <a:xfrm>
            <a:off x="571375" y="3786650"/>
            <a:ext cx="158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vvic Light"/>
              <a:ea typeface="Livvic Light"/>
              <a:cs typeface="Livvic Light"/>
              <a:sym typeface="Livvic Light"/>
            </a:endParaRPr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9250" y="735050"/>
            <a:ext cx="1863350" cy="18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6"/>
          <p:cNvSpPr txBox="1"/>
          <p:nvPr/>
        </p:nvSpPr>
        <p:spPr>
          <a:xfrm>
            <a:off x="2495525" y="2896700"/>
            <a:ext cx="1992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ごきげんよう。ぼくの　なまえは　うちは　いたち　です。ぼく　は　</a:t>
            </a:r>
            <a:r>
              <a:rPr lang="en" sz="1100">
                <a:solidFill>
                  <a:srgbClr val="202124"/>
                </a:solidFill>
                <a:latin typeface="Lobster Two"/>
                <a:ea typeface="Lobster Two"/>
                <a:cs typeface="Lobster Two"/>
                <a:sym typeface="Lobster Two"/>
              </a:rPr>
              <a:t>十九</a:t>
            </a:r>
            <a:endParaRPr sz="1100">
              <a:solidFill>
                <a:srgbClr val="202124"/>
              </a:solidFill>
              <a:latin typeface="Lobster Two"/>
              <a:ea typeface="Lobster Two"/>
              <a:cs typeface="Lobster Two"/>
              <a:sym typeface="Lobster Tw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124"/>
                </a:solidFill>
                <a:latin typeface="Lobster Two"/>
                <a:ea typeface="Lobster Two"/>
                <a:cs typeface="Lobster Two"/>
                <a:sym typeface="Lobster Two"/>
              </a:rPr>
              <a:t>才　です。ぼく　の　おとうと　が だいすき　です。ぼく　は　やさしい　で す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38" name="Google Shape;138;p26"/>
          <p:cNvSpPr txBox="1"/>
          <p:nvPr/>
        </p:nvSpPr>
        <p:spPr>
          <a:xfrm>
            <a:off x="4567575" y="2896700"/>
            <a:ext cx="1992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こんにちは。ぼく　の　なまえは　うちは　さすけ　です。ぼく　は　十二</a:t>
            </a:r>
            <a:r>
              <a:rPr lang="en" sz="1100">
                <a:solidFill>
                  <a:srgbClr val="202124"/>
                </a:solidFill>
                <a:latin typeface="Lobster Two"/>
                <a:ea typeface="Lobster Two"/>
                <a:cs typeface="Lobster Two"/>
                <a:sym typeface="Lobster Two"/>
              </a:rPr>
              <a:t>才　です。ぼく　の　あに　がころす　がすき　です。ぼくは　かっこいい　です。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313675" y="2927450"/>
            <a:ext cx="21018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こんにちは。わたし　の　なまえは　うちは　みこと　です。わたしは　三十五</a:t>
            </a:r>
            <a:r>
              <a:rPr lang="en" sz="1100">
                <a:solidFill>
                  <a:srgbClr val="202124"/>
                </a:solidFill>
                <a:latin typeface="Lobster Two"/>
                <a:ea typeface="Lobster Two"/>
                <a:cs typeface="Lobster Two"/>
                <a:sym typeface="Lobster Two"/>
              </a:rPr>
              <a:t>才 です。</a:t>
            </a: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 わたし　の　かぞく　だいすき　です。わたし　は　やさしい　です。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40" name="Google Shape;140;p26"/>
          <p:cNvSpPr txBox="1"/>
          <p:nvPr/>
        </p:nvSpPr>
        <p:spPr>
          <a:xfrm>
            <a:off x="6559575" y="2927450"/>
            <a:ext cx="21018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"/>
                <a:ea typeface="Yanone Kaffeesatz"/>
                <a:cs typeface="Yanone Kaffeesatz"/>
                <a:sym typeface="Yanone Kaffeesatz"/>
              </a:rPr>
              <a:t>こんにちは。ぼく　の　なまえは　うちは　ふがく　です。ぼく　は　</a:t>
            </a:r>
            <a:r>
              <a:rPr lang="en" sz="1200" b="1">
                <a:solidFill>
                  <a:srgbClr val="202124"/>
                </a:solidFill>
              </a:rPr>
              <a:t>四十</a:t>
            </a:r>
            <a:r>
              <a:rPr lang="en" sz="1100">
                <a:solidFill>
                  <a:srgbClr val="202124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才  です。いたち　と　さすけ</a:t>
            </a:r>
            <a:endParaRPr sz="1100">
              <a:solidFill>
                <a:srgbClr val="202124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02124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大好きです。ぼく　は　きびしい　です</a:t>
            </a:r>
            <a:endParaRPr sz="1100">
              <a:solidFill>
                <a:srgbClr val="202124"/>
              </a:solidFill>
              <a:latin typeface="Yanone Kaffeesatz"/>
              <a:ea typeface="Yanone Kaffeesatz"/>
              <a:cs typeface="Yanone Kaffeesatz"/>
              <a:sym typeface="Yanone Kaffeesatz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473300" y="3988925"/>
            <a:ext cx="16278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2121"/>
                </a:solidFill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Hello, my name is Mikoto Uchiha. I am 35 years old. I love my family. I am cheerful</a:t>
            </a:r>
            <a:r>
              <a:rPr lang="en" sz="1500">
                <a:solidFill>
                  <a:srgbClr val="212121"/>
                </a:solidFill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. </a:t>
            </a:r>
            <a:endParaRPr sz="1500">
              <a:solidFill>
                <a:srgbClr val="212121"/>
              </a:solidFill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42" name="Google Shape;142;p26"/>
          <p:cNvSpPr txBox="1"/>
          <p:nvPr/>
        </p:nvSpPr>
        <p:spPr>
          <a:xfrm>
            <a:off x="2587375" y="3988925"/>
            <a:ext cx="174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Hello, my name is Itachi Uchiha. I am 19 years old. I love my younger brother. I am “gentle.” </a:t>
            </a:r>
            <a:endParaRPr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43" name="Google Shape;143;p26"/>
          <p:cNvSpPr txBox="1"/>
          <p:nvPr/>
        </p:nvSpPr>
        <p:spPr>
          <a:xfrm>
            <a:off x="4652800" y="3949500"/>
            <a:ext cx="174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Hello. My name is Sasuke Uchiha. I am 12 years old. I would like to kill my older brother. I am cool. </a:t>
            </a:r>
            <a:endParaRPr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44" name="Google Shape;144;p26"/>
          <p:cNvSpPr txBox="1"/>
          <p:nvPr/>
        </p:nvSpPr>
        <p:spPr>
          <a:xfrm>
            <a:off x="6589525" y="3996575"/>
            <a:ext cx="1992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Hello. My name is Fugaku Uchiha. I am 40 years old. I love my sons  (Itachi and sasuke). I am strict. </a:t>
            </a:r>
            <a:endParaRPr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850" y="735050"/>
            <a:ext cx="1741375" cy="18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4675" y="735050"/>
            <a:ext cx="1863350" cy="18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6475" y="735050"/>
            <a:ext cx="1743125" cy="18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8050" y="735050"/>
            <a:ext cx="1786100" cy="186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7"/>
          <p:cNvSpPr txBox="1"/>
          <p:nvPr/>
        </p:nvSpPr>
        <p:spPr>
          <a:xfrm>
            <a:off x="794625" y="2727025"/>
            <a:ext cx="1641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わたし　は　いたち　と　さすけ　の　母　です。わたし　は　ふがく　くん　の　おくさん　です。</a:t>
            </a:r>
            <a:endParaRPr sz="1100"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54" name="Google Shape;154;p27"/>
          <p:cNvSpPr txBox="1"/>
          <p:nvPr/>
        </p:nvSpPr>
        <p:spPr>
          <a:xfrm>
            <a:off x="2663250" y="2727025"/>
            <a:ext cx="17862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ぼく　は　ふがく　く</a:t>
            </a: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ん　と　みこと　さん　の　むすこ　です。ぼく　は　さすけ　の　あに　です。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55" name="Google Shape;155;p27"/>
          <p:cNvSpPr txBox="1"/>
          <p:nvPr/>
        </p:nvSpPr>
        <p:spPr>
          <a:xfrm>
            <a:off x="4778000" y="2727025"/>
            <a:ext cx="1641600" cy="10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ぼく　は　ふがく　く</a:t>
            </a: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ん　と　みこと　さん　の　むすこ　です。ぼく　は　いたち　の　おとうと　です。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56" name="Google Shape;156;p27"/>
          <p:cNvSpPr txBox="1"/>
          <p:nvPr/>
        </p:nvSpPr>
        <p:spPr>
          <a:xfrm>
            <a:off x="6691825" y="2811750"/>
            <a:ext cx="1786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obster Two"/>
                <a:ea typeface="Lobster Two"/>
                <a:cs typeface="Lobster Two"/>
                <a:sym typeface="Lobster Two"/>
              </a:rPr>
              <a:t>ぼく　は　いたち　と　さすけ　の　父　です。ぼく　は　みこと　の おっと　です。。</a:t>
            </a:r>
            <a:endParaRPr sz="1100"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157" name="Google Shape;157;p27"/>
          <p:cNvSpPr txBox="1"/>
          <p:nvPr/>
        </p:nvSpPr>
        <p:spPr>
          <a:xfrm>
            <a:off x="845475" y="3963300"/>
            <a:ext cx="1508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I am Itachi and Sasuke’s mother. I am also Fugaku’s wife. </a:t>
            </a:r>
            <a:endParaRPr sz="1100"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2663250" y="3963300"/>
            <a:ext cx="178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I am Fugaku and Mikoto’s son. I am also Sasuke’s older brother.</a:t>
            </a:r>
            <a:endParaRPr sz="1100"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59" name="Google Shape;159;p27"/>
          <p:cNvSpPr txBox="1"/>
          <p:nvPr/>
        </p:nvSpPr>
        <p:spPr>
          <a:xfrm>
            <a:off x="4758825" y="3963300"/>
            <a:ext cx="1641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I am Fugaku and Mikoto’s son. I am also Itachi’s younger brother. </a:t>
            </a:r>
            <a:endParaRPr sz="1100"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60" name="Google Shape;160;p27"/>
          <p:cNvSpPr txBox="1"/>
          <p:nvPr/>
        </p:nvSpPr>
        <p:spPr>
          <a:xfrm>
            <a:off x="6709800" y="3963300"/>
            <a:ext cx="1786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Yanone Kaffeesatz Light"/>
                <a:ea typeface="Yanone Kaffeesatz Light"/>
                <a:cs typeface="Yanone Kaffeesatz Light"/>
                <a:sym typeface="Yanone Kaffeesatz Light"/>
              </a:rPr>
              <a:t>I am Itachi and Sasuke’s father. I am also Mikoto’s husband. </a:t>
            </a:r>
            <a:endParaRPr sz="1100">
              <a:latin typeface="Yanone Kaffeesatz Light"/>
              <a:ea typeface="Yanone Kaffeesatz Light"/>
              <a:cs typeface="Yanone Kaffeesatz Light"/>
              <a:sym typeface="Yanone Kaffeesatz Light"/>
            </a:endParaRPr>
          </a:p>
        </p:txBody>
      </p:sp>
      <p:sp>
        <p:nvSpPr>
          <p:cNvPr id="161" name="Google Shape;161;p27"/>
          <p:cNvSpPr txBox="1"/>
          <p:nvPr/>
        </p:nvSpPr>
        <p:spPr>
          <a:xfrm>
            <a:off x="845475" y="185150"/>
            <a:ext cx="710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bster Two"/>
                <a:ea typeface="Lobster Two"/>
                <a:cs typeface="Lobster Two"/>
                <a:sym typeface="Lobster Two"/>
              </a:rPr>
              <a:t>Uchiha Family - Roles &amp; position</a:t>
            </a:r>
            <a:endParaRPr sz="3000">
              <a:solidFill>
                <a:schemeClr val="dk1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>
            <a:spLocks noGrp="1"/>
          </p:cNvSpPr>
          <p:nvPr>
            <p:ph type="title"/>
          </p:nvPr>
        </p:nvSpPr>
        <p:spPr>
          <a:xfrm>
            <a:off x="2753703" y="571256"/>
            <a:ext cx="3037200" cy="5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Lobster Two"/>
                <a:ea typeface="Lobster Two"/>
                <a:cs typeface="Lobster Two"/>
                <a:sym typeface="Lobster Two"/>
              </a:rPr>
              <a:t>The End</a:t>
            </a:r>
            <a:endParaRPr sz="3500">
              <a:latin typeface="Lobster Two"/>
              <a:ea typeface="Lobster Two"/>
              <a:cs typeface="Lobster Two"/>
              <a:sym typeface="Lobster Two"/>
            </a:endParaRPr>
          </a:p>
        </p:txBody>
      </p:sp>
      <p:pic>
        <p:nvPicPr>
          <p:cNvPr id="167" name="Google Shape;16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975" y="1783925"/>
            <a:ext cx="4300300" cy="22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950" y="1610850"/>
            <a:ext cx="2290875" cy="257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31C67"/>
      </a:dk1>
      <a:lt1>
        <a:srgbClr val="FFFFFF"/>
      </a:lt1>
      <a:dk2>
        <a:srgbClr val="4F4B62"/>
      </a:dk2>
      <a:lt2>
        <a:srgbClr val="EEEEEE"/>
      </a:lt2>
      <a:accent1>
        <a:srgbClr val="2F185E"/>
      </a:accent1>
      <a:accent2>
        <a:srgbClr val="A78FC1"/>
      </a:accent2>
      <a:accent3>
        <a:srgbClr val="2F185E"/>
      </a:accent3>
      <a:accent4>
        <a:srgbClr val="A78FC1"/>
      </a:accent4>
      <a:accent5>
        <a:srgbClr val="2F185E"/>
      </a:accent5>
      <a:accent6>
        <a:srgbClr val="A78FC1"/>
      </a:accent6>
      <a:hlink>
        <a:srgbClr val="2F18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On-screen Show (16:9)</PresentationFormat>
  <Paragraphs>28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9" baseType="lpstr">
      <vt:lpstr>Fira Sans Extra Condensed Medium</vt:lpstr>
      <vt:lpstr>Livvic</vt:lpstr>
      <vt:lpstr>Livvic Light</vt:lpstr>
      <vt:lpstr>Nunito Light</vt:lpstr>
      <vt:lpstr>Redressed</vt:lpstr>
      <vt:lpstr>Muli</vt:lpstr>
      <vt:lpstr>Livvic SemiBold</vt:lpstr>
      <vt:lpstr>Yanone Kaffeesatz</vt:lpstr>
      <vt:lpstr>Arial</vt:lpstr>
      <vt:lpstr>Livvic Medium</vt:lpstr>
      <vt:lpstr>Roboto Slab Light</vt:lpstr>
      <vt:lpstr>Yanone Kaffeesatz Light</vt:lpstr>
      <vt:lpstr>Lobster Two</vt:lpstr>
      <vt:lpstr>Papyrus History Lesson by Slidesgo</vt:lpstr>
      <vt:lpstr>The Uchiha Family</vt:lpstr>
      <vt:lpstr>Introduction - The Uchiha Family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Uchiha Family</dc:title>
  <dc:creator>Masami Arkins</dc:creator>
  <cp:lastModifiedBy>Masami Arkins</cp:lastModifiedBy>
  <cp:revision>1</cp:revision>
  <dcterms:modified xsi:type="dcterms:W3CDTF">2022-06-16T04:04:56Z</dcterms:modified>
</cp:coreProperties>
</file>