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7"/>
  </p:notesMasterIdLst>
  <p:sldIdLst>
    <p:sldId id="257" r:id="rId5"/>
    <p:sldId id="293" r:id="rId6"/>
    <p:sldId id="262" r:id="rId7"/>
    <p:sldId id="258" r:id="rId8"/>
    <p:sldId id="259" r:id="rId9"/>
    <p:sldId id="263" r:id="rId10"/>
    <p:sldId id="260" r:id="rId11"/>
    <p:sldId id="264" r:id="rId12"/>
    <p:sldId id="268" r:id="rId13"/>
    <p:sldId id="266" r:id="rId14"/>
    <p:sldId id="267" r:id="rId15"/>
    <p:sldId id="275" r:id="rId16"/>
    <p:sldId id="269" r:id="rId17"/>
    <p:sldId id="270" r:id="rId18"/>
    <p:sldId id="274" r:id="rId19"/>
    <p:sldId id="276" r:id="rId20"/>
    <p:sldId id="277" r:id="rId21"/>
    <p:sldId id="278" r:id="rId22"/>
    <p:sldId id="279" r:id="rId23"/>
    <p:sldId id="280" r:id="rId24"/>
    <p:sldId id="273" r:id="rId25"/>
    <p:sldId id="291" r:id="rId26"/>
    <p:sldId id="292" r:id="rId27"/>
    <p:sldId id="294" r:id="rId28"/>
    <p:sldId id="284" r:id="rId29"/>
    <p:sldId id="285" r:id="rId30"/>
    <p:sldId id="286" r:id="rId31"/>
    <p:sldId id="287" r:id="rId32"/>
    <p:sldId id="288" r:id="rId33"/>
    <p:sldId id="283" r:id="rId34"/>
    <p:sldId id="290" r:id="rId35"/>
    <p:sldId id="28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138EA8-7E0C-4029-A01E-1F1426B55AD5}">
          <p14:sldIdLst>
            <p14:sldId id="257"/>
            <p14:sldId id="293"/>
            <p14:sldId id="262"/>
            <p14:sldId id="258"/>
            <p14:sldId id="259"/>
            <p14:sldId id="263"/>
            <p14:sldId id="260"/>
            <p14:sldId id="264"/>
            <p14:sldId id="268"/>
            <p14:sldId id="266"/>
            <p14:sldId id="267"/>
            <p14:sldId id="275"/>
            <p14:sldId id="269"/>
            <p14:sldId id="270"/>
            <p14:sldId id="274"/>
            <p14:sldId id="276"/>
            <p14:sldId id="277"/>
            <p14:sldId id="278"/>
            <p14:sldId id="279"/>
            <p14:sldId id="280"/>
            <p14:sldId id="273"/>
            <p14:sldId id="291"/>
            <p14:sldId id="292"/>
            <p14:sldId id="294"/>
            <p14:sldId id="284"/>
            <p14:sldId id="285"/>
            <p14:sldId id="286"/>
            <p14:sldId id="287"/>
            <p14:sldId id="288"/>
            <p14:sldId id="283"/>
            <p14:sldId id="290"/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4" autoAdjust="0"/>
    <p:restoredTop sz="94660"/>
  </p:normalViewPr>
  <p:slideViewPr>
    <p:cSldViewPr snapToGrid="0">
      <p:cViewPr varScale="1">
        <p:scale>
          <a:sx n="84" d="100"/>
          <a:sy n="84" d="100"/>
        </p:scale>
        <p:origin x="4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5D8545-3D20-4526-83FA-A81B210EBFA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06A5A401-9E5A-484C-9041-E608D414D534}">
      <dgm:prSet phldrT="[Text]" custT="1"/>
      <dgm:spPr>
        <a:solidFill>
          <a:schemeClr val="bg1"/>
        </a:solidFill>
      </dgm:spPr>
      <dgm:t>
        <a:bodyPr/>
        <a:lstStyle/>
        <a:p>
          <a:r>
            <a:rPr lang="en-AU" sz="2800" dirty="0"/>
            <a:t>Semester 1</a:t>
          </a:r>
        </a:p>
      </dgm:t>
    </dgm:pt>
    <dgm:pt modelId="{776AABBE-8E65-4363-AC3B-1A640900FB1A}" type="parTrans" cxnId="{015A3678-3E65-46E6-8960-995F41AE0B1F}">
      <dgm:prSet/>
      <dgm:spPr/>
      <dgm:t>
        <a:bodyPr/>
        <a:lstStyle/>
        <a:p>
          <a:endParaRPr lang="en-AU"/>
        </a:p>
      </dgm:t>
    </dgm:pt>
    <dgm:pt modelId="{50069D57-13A9-41B8-B6A3-5C0759284CC3}" type="sibTrans" cxnId="{015A3678-3E65-46E6-8960-995F41AE0B1F}">
      <dgm:prSet/>
      <dgm:spPr/>
      <dgm:t>
        <a:bodyPr/>
        <a:lstStyle/>
        <a:p>
          <a:endParaRPr lang="en-AU"/>
        </a:p>
      </dgm:t>
    </dgm:pt>
    <dgm:pt modelId="{075E8F9F-130B-41B0-9563-D0F4FD65E334}">
      <dgm:prSet phldrT="[Text]"/>
      <dgm:spPr>
        <a:solidFill>
          <a:srgbClr val="92D050"/>
        </a:solidFill>
      </dgm:spPr>
      <dgm:t>
        <a:bodyPr/>
        <a:lstStyle/>
        <a:p>
          <a:r>
            <a:rPr lang="en-AU" dirty="0"/>
            <a:t>English</a:t>
          </a:r>
        </a:p>
      </dgm:t>
    </dgm:pt>
    <dgm:pt modelId="{E9FC0E2A-6DB8-4FF4-9B93-639F6E91E21E}" type="parTrans" cxnId="{3A180560-353F-4DEA-A3FD-5A72F42E1B5D}">
      <dgm:prSet/>
      <dgm:spPr/>
      <dgm:t>
        <a:bodyPr/>
        <a:lstStyle/>
        <a:p>
          <a:endParaRPr lang="en-AU"/>
        </a:p>
      </dgm:t>
    </dgm:pt>
    <dgm:pt modelId="{46330EEE-E849-4D71-9B4D-2E67B8918AB8}" type="sibTrans" cxnId="{3A180560-353F-4DEA-A3FD-5A72F42E1B5D}">
      <dgm:prSet/>
      <dgm:spPr/>
      <dgm:t>
        <a:bodyPr/>
        <a:lstStyle/>
        <a:p>
          <a:endParaRPr lang="en-AU"/>
        </a:p>
      </dgm:t>
    </dgm:pt>
    <dgm:pt modelId="{B3E613FD-B3E7-4987-8891-A7B159C84F1A}">
      <dgm:prSet phldrT="[Text]"/>
      <dgm:spPr/>
      <dgm:t>
        <a:bodyPr/>
        <a:lstStyle/>
        <a:p>
          <a:r>
            <a:rPr lang="en-AU" dirty="0"/>
            <a:t>Elective 2</a:t>
          </a:r>
        </a:p>
      </dgm:t>
    </dgm:pt>
    <dgm:pt modelId="{7C672352-D991-4195-B43F-D992F411A069}" type="parTrans" cxnId="{B7F73E05-9865-4C76-8347-701579B43A89}">
      <dgm:prSet/>
      <dgm:spPr/>
      <dgm:t>
        <a:bodyPr/>
        <a:lstStyle/>
        <a:p>
          <a:endParaRPr lang="en-AU"/>
        </a:p>
      </dgm:t>
    </dgm:pt>
    <dgm:pt modelId="{88EE0FB6-8738-4F95-99F2-5771343360C2}" type="sibTrans" cxnId="{B7F73E05-9865-4C76-8347-701579B43A89}">
      <dgm:prSet/>
      <dgm:spPr/>
      <dgm:t>
        <a:bodyPr/>
        <a:lstStyle/>
        <a:p>
          <a:endParaRPr lang="en-AU"/>
        </a:p>
      </dgm:t>
    </dgm:pt>
    <dgm:pt modelId="{A1E61F96-0BAC-4420-BE17-F4AD9632F328}">
      <dgm:prSet phldrT="[Text]"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n-AU" sz="2800" dirty="0"/>
            <a:t>Semester 2</a:t>
          </a:r>
        </a:p>
      </dgm:t>
    </dgm:pt>
    <dgm:pt modelId="{B55B9924-ED9B-41E7-B0D2-9F38E3938E9F}" type="parTrans" cxnId="{4C3092E1-ECB9-4813-B117-DE23D5F8C7DE}">
      <dgm:prSet/>
      <dgm:spPr/>
      <dgm:t>
        <a:bodyPr/>
        <a:lstStyle/>
        <a:p>
          <a:endParaRPr lang="en-AU"/>
        </a:p>
      </dgm:t>
    </dgm:pt>
    <dgm:pt modelId="{F19E39EF-37E3-4AD2-BA90-7FE2172DE915}" type="sibTrans" cxnId="{4C3092E1-ECB9-4813-B117-DE23D5F8C7DE}">
      <dgm:prSet/>
      <dgm:spPr/>
      <dgm:t>
        <a:bodyPr/>
        <a:lstStyle/>
        <a:p>
          <a:endParaRPr lang="en-AU"/>
        </a:p>
      </dgm:t>
    </dgm:pt>
    <dgm:pt modelId="{78CEF1AC-6E95-4546-AFF3-6DFBB334F1EB}">
      <dgm:prSet phldrT="[Text]"/>
      <dgm:spPr>
        <a:solidFill>
          <a:srgbClr val="92D050"/>
        </a:solidFill>
      </dgm:spPr>
      <dgm:t>
        <a:bodyPr/>
        <a:lstStyle/>
        <a:p>
          <a:r>
            <a:rPr lang="en-AU" dirty="0"/>
            <a:t>English</a:t>
          </a:r>
        </a:p>
      </dgm:t>
    </dgm:pt>
    <dgm:pt modelId="{8B566199-3C8B-48FD-8463-24BC5851878A}" type="parTrans" cxnId="{50D3C35E-7152-4200-A894-8D4CE94B1F3E}">
      <dgm:prSet/>
      <dgm:spPr/>
      <dgm:t>
        <a:bodyPr/>
        <a:lstStyle/>
        <a:p>
          <a:endParaRPr lang="en-AU"/>
        </a:p>
      </dgm:t>
    </dgm:pt>
    <dgm:pt modelId="{0F4CAFAF-B40E-41D7-9284-9E01D4121F39}" type="sibTrans" cxnId="{50D3C35E-7152-4200-A894-8D4CE94B1F3E}">
      <dgm:prSet/>
      <dgm:spPr/>
      <dgm:t>
        <a:bodyPr/>
        <a:lstStyle/>
        <a:p>
          <a:endParaRPr lang="en-AU"/>
        </a:p>
      </dgm:t>
    </dgm:pt>
    <dgm:pt modelId="{3AFA875A-23D9-4735-AE75-B47E68F758D0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AU" dirty="0"/>
            <a:t>Maths</a:t>
          </a:r>
        </a:p>
      </dgm:t>
    </dgm:pt>
    <dgm:pt modelId="{B5571779-C29E-4ADE-A55B-3EF50CD42ACA}" type="parTrans" cxnId="{2CB37706-CFEB-47ED-979D-F62603924468}">
      <dgm:prSet/>
      <dgm:spPr/>
      <dgm:t>
        <a:bodyPr/>
        <a:lstStyle/>
        <a:p>
          <a:endParaRPr lang="en-AU"/>
        </a:p>
      </dgm:t>
    </dgm:pt>
    <dgm:pt modelId="{BA9A2620-75FA-4616-8D0A-423999553DCD}" type="sibTrans" cxnId="{2CB37706-CFEB-47ED-979D-F62603924468}">
      <dgm:prSet/>
      <dgm:spPr/>
      <dgm:t>
        <a:bodyPr/>
        <a:lstStyle/>
        <a:p>
          <a:endParaRPr lang="en-AU"/>
        </a:p>
      </dgm:t>
    </dgm:pt>
    <dgm:pt modelId="{23169B93-CF3B-4BF4-BF29-3EE4E5F6977D}">
      <dgm:prSet phldrT="[Text]"/>
      <dgm:spPr/>
      <dgm:t>
        <a:bodyPr/>
        <a:lstStyle/>
        <a:p>
          <a:r>
            <a:rPr lang="en-AU" dirty="0"/>
            <a:t>Elective 6</a:t>
          </a:r>
        </a:p>
      </dgm:t>
    </dgm:pt>
    <dgm:pt modelId="{F8A19394-80A1-453D-8291-44F95166F0E7}" type="parTrans" cxnId="{CC29D9AD-EE84-4085-B926-F109CABBC659}">
      <dgm:prSet/>
      <dgm:spPr/>
      <dgm:t>
        <a:bodyPr/>
        <a:lstStyle/>
        <a:p>
          <a:endParaRPr lang="en-AU"/>
        </a:p>
      </dgm:t>
    </dgm:pt>
    <dgm:pt modelId="{F4A9838A-0C41-42A4-94A6-B43797C4FD9C}" type="sibTrans" cxnId="{CC29D9AD-EE84-4085-B926-F109CABBC659}">
      <dgm:prSet/>
      <dgm:spPr/>
      <dgm:t>
        <a:bodyPr/>
        <a:lstStyle/>
        <a:p>
          <a:endParaRPr lang="en-AU"/>
        </a:p>
      </dgm:t>
    </dgm:pt>
    <dgm:pt modelId="{4397A27C-6F69-4078-A813-72508BF47305}">
      <dgm:prSet phldrT="[Text]"/>
      <dgm:spPr>
        <a:solidFill>
          <a:srgbClr val="FF0000"/>
        </a:solidFill>
      </dgm:spPr>
      <dgm:t>
        <a:bodyPr/>
        <a:lstStyle/>
        <a:p>
          <a:r>
            <a:rPr lang="en-AU" dirty="0"/>
            <a:t>Science</a:t>
          </a:r>
        </a:p>
      </dgm:t>
    </dgm:pt>
    <dgm:pt modelId="{C08E8240-226B-497A-940C-5FE2E373B30B}" type="parTrans" cxnId="{3EE963DB-9F3F-4D55-9881-89FD27FA937D}">
      <dgm:prSet/>
      <dgm:spPr/>
      <dgm:t>
        <a:bodyPr/>
        <a:lstStyle/>
        <a:p>
          <a:endParaRPr lang="en-AU"/>
        </a:p>
      </dgm:t>
    </dgm:pt>
    <dgm:pt modelId="{762DDA88-5BC4-4B26-B9F5-4FC9C1AC7CFA}" type="sibTrans" cxnId="{3EE963DB-9F3F-4D55-9881-89FD27FA937D}">
      <dgm:prSet/>
      <dgm:spPr/>
      <dgm:t>
        <a:bodyPr/>
        <a:lstStyle/>
        <a:p>
          <a:endParaRPr lang="en-AU"/>
        </a:p>
      </dgm:t>
    </dgm:pt>
    <dgm:pt modelId="{52FD54F0-FDF7-4322-9D49-3A10774BDBF7}">
      <dgm:prSet phldrT="[Text]"/>
      <dgm:spPr>
        <a:solidFill>
          <a:schemeClr val="accent3"/>
        </a:solidFill>
      </dgm:spPr>
      <dgm:t>
        <a:bodyPr/>
        <a:lstStyle/>
        <a:p>
          <a:r>
            <a:rPr lang="en-AU" dirty="0"/>
            <a:t>PDHPE</a:t>
          </a:r>
        </a:p>
      </dgm:t>
    </dgm:pt>
    <dgm:pt modelId="{8C2833B4-F145-4178-88CB-B241D674B227}" type="parTrans" cxnId="{A999F182-BFE8-4A06-9222-BF5D901BFBD5}">
      <dgm:prSet/>
      <dgm:spPr/>
      <dgm:t>
        <a:bodyPr/>
        <a:lstStyle/>
        <a:p>
          <a:endParaRPr lang="en-AU"/>
        </a:p>
      </dgm:t>
    </dgm:pt>
    <dgm:pt modelId="{949A14A4-4E30-496E-8597-64C1E68A6C39}" type="sibTrans" cxnId="{A999F182-BFE8-4A06-9222-BF5D901BFBD5}">
      <dgm:prSet/>
      <dgm:spPr/>
      <dgm:t>
        <a:bodyPr/>
        <a:lstStyle/>
        <a:p>
          <a:endParaRPr lang="en-AU"/>
        </a:p>
      </dgm:t>
    </dgm:pt>
    <dgm:pt modelId="{32CCC02D-FF0D-4191-97D5-8629F01ACA20}">
      <dgm:prSet phldrT="[Text]"/>
      <dgm:spPr>
        <a:solidFill>
          <a:srgbClr val="00B0F0"/>
        </a:solidFill>
      </dgm:spPr>
      <dgm:t>
        <a:bodyPr/>
        <a:lstStyle/>
        <a:p>
          <a:r>
            <a:rPr lang="en-AU" dirty="0"/>
            <a:t>History</a:t>
          </a:r>
        </a:p>
      </dgm:t>
    </dgm:pt>
    <dgm:pt modelId="{43F39770-C33D-4392-9D41-443C329365A4}" type="parTrans" cxnId="{B52FB5DD-4503-4049-9B47-A299130CEE97}">
      <dgm:prSet/>
      <dgm:spPr/>
      <dgm:t>
        <a:bodyPr/>
        <a:lstStyle/>
        <a:p>
          <a:endParaRPr lang="en-AU"/>
        </a:p>
      </dgm:t>
    </dgm:pt>
    <dgm:pt modelId="{8702E2A0-4F10-4B6E-88EE-B1A014B62119}" type="sibTrans" cxnId="{B52FB5DD-4503-4049-9B47-A299130CEE97}">
      <dgm:prSet/>
      <dgm:spPr/>
      <dgm:t>
        <a:bodyPr/>
        <a:lstStyle/>
        <a:p>
          <a:endParaRPr lang="en-AU"/>
        </a:p>
      </dgm:t>
    </dgm:pt>
    <dgm:pt modelId="{A6FC42C9-1A7B-4D39-AECF-D1461A4ACD22}">
      <dgm:prSet phldrT="[Text]"/>
      <dgm:spPr/>
      <dgm:t>
        <a:bodyPr/>
        <a:lstStyle/>
        <a:p>
          <a:r>
            <a:rPr lang="en-AU" dirty="0"/>
            <a:t>Elective 5</a:t>
          </a:r>
        </a:p>
      </dgm:t>
    </dgm:pt>
    <dgm:pt modelId="{0113546E-3D1A-41C4-A3B1-A6017ABE1F17}" type="parTrans" cxnId="{C4160DB6-82BC-46A6-A30C-C441772A93C5}">
      <dgm:prSet/>
      <dgm:spPr/>
      <dgm:t>
        <a:bodyPr/>
        <a:lstStyle/>
        <a:p>
          <a:endParaRPr lang="en-AU"/>
        </a:p>
      </dgm:t>
    </dgm:pt>
    <dgm:pt modelId="{58555149-1650-4963-95E7-251CF85706DC}" type="sibTrans" cxnId="{C4160DB6-82BC-46A6-A30C-C441772A93C5}">
      <dgm:prSet/>
      <dgm:spPr/>
      <dgm:t>
        <a:bodyPr/>
        <a:lstStyle/>
        <a:p>
          <a:endParaRPr lang="en-AU"/>
        </a:p>
      </dgm:t>
    </dgm:pt>
    <dgm:pt modelId="{5B3D64CF-15A1-43EE-B851-333FA4FB7C5F}">
      <dgm:prSet phldrT="[Text]"/>
      <dgm:spPr/>
      <dgm:t>
        <a:bodyPr/>
        <a:lstStyle/>
        <a:p>
          <a:r>
            <a:rPr lang="en-AU" dirty="0"/>
            <a:t>Elective 1</a:t>
          </a:r>
        </a:p>
      </dgm:t>
    </dgm:pt>
    <dgm:pt modelId="{50BFBD63-A78C-4874-8037-DB4AC0AB89B1}" type="parTrans" cxnId="{FA213259-4246-472D-B817-0721BED44F09}">
      <dgm:prSet/>
      <dgm:spPr/>
      <dgm:t>
        <a:bodyPr/>
        <a:lstStyle/>
        <a:p>
          <a:endParaRPr lang="en-AU"/>
        </a:p>
      </dgm:t>
    </dgm:pt>
    <dgm:pt modelId="{2ADE79EA-CDAD-4B92-B216-C8FD6AB1F47A}" type="sibTrans" cxnId="{FA213259-4246-472D-B817-0721BED44F09}">
      <dgm:prSet/>
      <dgm:spPr/>
      <dgm:t>
        <a:bodyPr/>
        <a:lstStyle/>
        <a:p>
          <a:endParaRPr lang="en-AU"/>
        </a:p>
      </dgm:t>
    </dgm:pt>
    <dgm:pt modelId="{5D403AE3-8AD3-4E21-88CF-03ABC1D299A4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AU" dirty="0"/>
            <a:t>Maths</a:t>
          </a:r>
        </a:p>
      </dgm:t>
    </dgm:pt>
    <dgm:pt modelId="{B452C186-7FF0-4B4A-ACC9-7148B8612B7B}" type="parTrans" cxnId="{113E8242-4428-4DD4-8425-81C898790ADF}">
      <dgm:prSet/>
      <dgm:spPr/>
      <dgm:t>
        <a:bodyPr/>
        <a:lstStyle/>
        <a:p>
          <a:endParaRPr lang="en-AU"/>
        </a:p>
      </dgm:t>
    </dgm:pt>
    <dgm:pt modelId="{97AD4973-C226-4AEB-BBA7-5E46EC8FA347}" type="sibTrans" cxnId="{113E8242-4428-4DD4-8425-81C898790ADF}">
      <dgm:prSet/>
      <dgm:spPr/>
      <dgm:t>
        <a:bodyPr/>
        <a:lstStyle/>
        <a:p>
          <a:endParaRPr lang="en-AU"/>
        </a:p>
      </dgm:t>
    </dgm:pt>
    <dgm:pt modelId="{4621E5E1-B837-4F1D-9D6D-016089ECD12D}">
      <dgm:prSet phldrT="[Text]"/>
      <dgm:spPr>
        <a:solidFill>
          <a:srgbClr val="FF0000"/>
        </a:solidFill>
      </dgm:spPr>
      <dgm:t>
        <a:bodyPr/>
        <a:lstStyle/>
        <a:p>
          <a:r>
            <a:rPr lang="en-AU" dirty="0"/>
            <a:t>Science</a:t>
          </a:r>
        </a:p>
      </dgm:t>
    </dgm:pt>
    <dgm:pt modelId="{DEF50012-1295-4176-BF2E-4B5BF2551C94}" type="parTrans" cxnId="{1163A28A-2F60-4EE5-972F-2DD16AE5FDE4}">
      <dgm:prSet/>
      <dgm:spPr/>
      <dgm:t>
        <a:bodyPr/>
        <a:lstStyle/>
        <a:p>
          <a:endParaRPr lang="en-AU"/>
        </a:p>
      </dgm:t>
    </dgm:pt>
    <dgm:pt modelId="{CC4D8F8F-43C4-40A5-81DF-141FB8175681}" type="sibTrans" cxnId="{1163A28A-2F60-4EE5-972F-2DD16AE5FDE4}">
      <dgm:prSet/>
      <dgm:spPr/>
      <dgm:t>
        <a:bodyPr/>
        <a:lstStyle/>
        <a:p>
          <a:endParaRPr lang="en-AU"/>
        </a:p>
      </dgm:t>
    </dgm:pt>
    <dgm:pt modelId="{CB0B2BBA-2A60-4A42-A6FA-BBE281F51B75}">
      <dgm:prSet phldrT="[Text]"/>
      <dgm:spPr>
        <a:solidFill>
          <a:schemeClr val="accent3"/>
        </a:solidFill>
      </dgm:spPr>
      <dgm:t>
        <a:bodyPr/>
        <a:lstStyle/>
        <a:p>
          <a:r>
            <a:rPr lang="en-AU" dirty="0"/>
            <a:t>PDHPE</a:t>
          </a:r>
        </a:p>
      </dgm:t>
    </dgm:pt>
    <dgm:pt modelId="{4CD0FE59-869D-4510-B94F-6D2050BE0CB2}" type="parTrans" cxnId="{80BE2773-3B8E-482A-BCDC-04F4F218F867}">
      <dgm:prSet/>
      <dgm:spPr/>
      <dgm:t>
        <a:bodyPr/>
        <a:lstStyle/>
        <a:p>
          <a:endParaRPr lang="en-AU"/>
        </a:p>
      </dgm:t>
    </dgm:pt>
    <dgm:pt modelId="{A79F0AB7-5ACB-4D9E-BC0A-FDCDDAFC6697}" type="sibTrans" cxnId="{80BE2773-3B8E-482A-BCDC-04F4F218F867}">
      <dgm:prSet/>
      <dgm:spPr/>
      <dgm:t>
        <a:bodyPr/>
        <a:lstStyle/>
        <a:p>
          <a:endParaRPr lang="en-AU"/>
        </a:p>
      </dgm:t>
    </dgm:pt>
    <dgm:pt modelId="{BA121C13-725D-47F8-A2E6-F2D30A0C083A}">
      <dgm:prSet phldrT="[Text]"/>
      <dgm:spPr>
        <a:solidFill>
          <a:srgbClr val="00B0F0"/>
        </a:solidFill>
      </dgm:spPr>
      <dgm:t>
        <a:bodyPr/>
        <a:lstStyle/>
        <a:p>
          <a:r>
            <a:rPr lang="en-AU" dirty="0"/>
            <a:t>Geography</a:t>
          </a:r>
        </a:p>
      </dgm:t>
    </dgm:pt>
    <dgm:pt modelId="{EA19638A-6FD7-4D33-AD7E-F7262EDFE9D8}" type="parTrans" cxnId="{FCD0D352-4565-4283-93F7-CF11B1A8263E}">
      <dgm:prSet/>
      <dgm:spPr/>
      <dgm:t>
        <a:bodyPr/>
        <a:lstStyle/>
        <a:p>
          <a:endParaRPr lang="en-AU"/>
        </a:p>
      </dgm:t>
    </dgm:pt>
    <dgm:pt modelId="{A60CAB4A-BA53-407A-BC83-63B33FB15251}" type="sibTrans" cxnId="{FCD0D352-4565-4283-93F7-CF11B1A8263E}">
      <dgm:prSet/>
      <dgm:spPr/>
      <dgm:t>
        <a:bodyPr/>
        <a:lstStyle/>
        <a:p>
          <a:endParaRPr lang="en-AU"/>
        </a:p>
      </dgm:t>
    </dgm:pt>
    <dgm:pt modelId="{A1B41942-00D6-4D26-9C2E-826535137BA2}">
      <dgm:prSet phldrT="[Text]"/>
      <dgm:spPr/>
      <dgm:t>
        <a:bodyPr/>
        <a:lstStyle/>
        <a:p>
          <a:r>
            <a:rPr lang="en-AU" dirty="0"/>
            <a:t>Elective 3</a:t>
          </a:r>
        </a:p>
      </dgm:t>
    </dgm:pt>
    <dgm:pt modelId="{1397659C-55FE-4F48-A79D-F5F552894427}" type="parTrans" cxnId="{267C55AC-87F6-4B16-BFA5-1C6B493D9FF1}">
      <dgm:prSet/>
      <dgm:spPr/>
      <dgm:t>
        <a:bodyPr/>
        <a:lstStyle/>
        <a:p>
          <a:endParaRPr lang="en-US"/>
        </a:p>
      </dgm:t>
    </dgm:pt>
    <dgm:pt modelId="{12AE771E-30E6-42D6-9E9B-2B82126851CC}" type="sibTrans" cxnId="{267C55AC-87F6-4B16-BFA5-1C6B493D9FF1}">
      <dgm:prSet/>
      <dgm:spPr/>
      <dgm:t>
        <a:bodyPr/>
        <a:lstStyle/>
        <a:p>
          <a:endParaRPr lang="en-US"/>
        </a:p>
      </dgm:t>
    </dgm:pt>
    <dgm:pt modelId="{F7B90792-F722-43B5-AD92-80CAFACECA7A}">
      <dgm:prSet phldrT="[Text]"/>
      <dgm:spPr/>
      <dgm:t>
        <a:bodyPr/>
        <a:lstStyle/>
        <a:p>
          <a:r>
            <a:rPr lang="en-AU" dirty="0"/>
            <a:t>Elective 4</a:t>
          </a:r>
        </a:p>
      </dgm:t>
    </dgm:pt>
    <dgm:pt modelId="{F4849257-582C-4754-AC3F-FDE65CC88399}" type="parTrans" cxnId="{7F178CEE-1CF6-4311-9665-294D21B3503A}">
      <dgm:prSet/>
      <dgm:spPr/>
      <dgm:t>
        <a:bodyPr/>
        <a:lstStyle/>
        <a:p>
          <a:endParaRPr lang="en-US"/>
        </a:p>
      </dgm:t>
    </dgm:pt>
    <dgm:pt modelId="{7C3CF0C8-71C0-46B5-A48C-F011FAA6CCB8}" type="sibTrans" cxnId="{7F178CEE-1CF6-4311-9665-294D21B3503A}">
      <dgm:prSet/>
      <dgm:spPr/>
      <dgm:t>
        <a:bodyPr/>
        <a:lstStyle/>
        <a:p>
          <a:endParaRPr lang="en-US"/>
        </a:p>
      </dgm:t>
    </dgm:pt>
    <dgm:pt modelId="{FBAFB1D2-CA41-4C5B-94A1-DCD6B183640A}">
      <dgm:prSet phldrT="[Text]"/>
      <dgm:spPr/>
      <dgm:t>
        <a:bodyPr/>
        <a:lstStyle/>
        <a:p>
          <a:r>
            <a:rPr lang="en-AU" dirty="0"/>
            <a:t>Elective 7</a:t>
          </a:r>
        </a:p>
      </dgm:t>
    </dgm:pt>
    <dgm:pt modelId="{6DCE617A-BC83-4EBA-848D-4D6AE8C0AF96}" type="parTrans" cxnId="{7379C81A-6B6F-4151-B215-1F41AAE543B8}">
      <dgm:prSet/>
      <dgm:spPr/>
      <dgm:t>
        <a:bodyPr/>
        <a:lstStyle/>
        <a:p>
          <a:endParaRPr lang="en-US"/>
        </a:p>
      </dgm:t>
    </dgm:pt>
    <dgm:pt modelId="{B53FA13B-9A2E-4E2F-96AF-9473E57B33D1}" type="sibTrans" cxnId="{7379C81A-6B6F-4151-B215-1F41AAE543B8}">
      <dgm:prSet/>
      <dgm:spPr/>
      <dgm:t>
        <a:bodyPr/>
        <a:lstStyle/>
        <a:p>
          <a:endParaRPr lang="en-US"/>
        </a:p>
      </dgm:t>
    </dgm:pt>
    <dgm:pt modelId="{B1E40A8D-6F5C-4489-B167-00A81CA968A9}">
      <dgm:prSet phldrT="[Text]"/>
      <dgm:spPr/>
      <dgm:t>
        <a:bodyPr/>
        <a:lstStyle/>
        <a:p>
          <a:r>
            <a:rPr lang="en-AU" dirty="0"/>
            <a:t>Elective 8</a:t>
          </a:r>
        </a:p>
      </dgm:t>
    </dgm:pt>
    <dgm:pt modelId="{ED6DD966-A6E0-430A-BF14-DA107AB94A25}" type="parTrans" cxnId="{48449BE3-F01C-4509-8837-E5C830388CF7}">
      <dgm:prSet/>
      <dgm:spPr/>
      <dgm:t>
        <a:bodyPr/>
        <a:lstStyle/>
        <a:p>
          <a:endParaRPr lang="en-US"/>
        </a:p>
      </dgm:t>
    </dgm:pt>
    <dgm:pt modelId="{84F46D7B-995E-40A2-8E09-0763DA3CF85F}" type="sibTrans" cxnId="{48449BE3-F01C-4509-8837-E5C830388CF7}">
      <dgm:prSet/>
      <dgm:spPr/>
      <dgm:t>
        <a:bodyPr/>
        <a:lstStyle/>
        <a:p>
          <a:endParaRPr lang="en-US"/>
        </a:p>
      </dgm:t>
    </dgm:pt>
    <dgm:pt modelId="{59CDE8A9-0AEC-4534-BAB4-D421F322F21F}" type="pres">
      <dgm:prSet presAssocID="{B05D8545-3D20-4526-83FA-A81B210EBFA7}" presName="theList" presStyleCnt="0">
        <dgm:presLayoutVars>
          <dgm:dir/>
          <dgm:animLvl val="lvl"/>
          <dgm:resizeHandles val="exact"/>
        </dgm:presLayoutVars>
      </dgm:prSet>
      <dgm:spPr/>
    </dgm:pt>
    <dgm:pt modelId="{7C432797-CA12-4B4C-8AAC-686C97CBF594}" type="pres">
      <dgm:prSet presAssocID="{06A5A401-9E5A-484C-9041-E608D414D534}" presName="compNode" presStyleCnt="0"/>
      <dgm:spPr/>
    </dgm:pt>
    <dgm:pt modelId="{13A2BF5B-8571-4589-94C2-E530A2CEADE2}" type="pres">
      <dgm:prSet presAssocID="{06A5A401-9E5A-484C-9041-E608D414D534}" presName="aNode" presStyleLbl="bgShp" presStyleIdx="0" presStyleCnt="2"/>
      <dgm:spPr/>
    </dgm:pt>
    <dgm:pt modelId="{5939A6F7-F4D4-4F56-A81A-31EAC0A198C6}" type="pres">
      <dgm:prSet presAssocID="{06A5A401-9E5A-484C-9041-E608D414D534}" presName="textNode" presStyleLbl="bgShp" presStyleIdx="0" presStyleCnt="2"/>
      <dgm:spPr/>
    </dgm:pt>
    <dgm:pt modelId="{41348FB3-FE91-4CCD-9403-2A83469C5F84}" type="pres">
      <dgm:prSet presAssocID="{06A5A401-9E5A-484C-9041-E608D414D534}" presName="compChildNode" presStyleCnt="0"/>
      <dgm:spPr/>
    </dgm:pt>
    <dgm:pt modelId="{B8CBF95B-43A2-4E2D-9629-34D7EDE7EE0F}" type="pres">
      <dgm:prSet presAssocID="{06A5A401-9E5A-484C-9041-E608D414D534}" presName="theInnerList" presStyleCnt="0"/>
      <dgm:spPr/>
    </dgm:pt>
    <dgm:pt modelId="{607757E3-78C5-47AD-AB4B-3A7CD051FF1E}" type="pres">
      <dgm:prSet presAssocID="{075E8F9F-130B-41B0-9563-D0F4FD65E334}" presName="childNode" presStyleLbl="node1" presStyleIdx="0" presStyleCnt="18" custLinFactY="-112949" custLinFactNeighborX="1308" custLinFactNeighborY="-200000">
        <dgm:presLayoutVars>
          <dgm:bulletEnabled val="1"/>
        </dgm:presLayoutVars>
      </dgm:prSet>
      <dgm:spPr/>
    </dgm:pt>
    <dgm:pt modelId="{0D850E0F-DAE8-4909-85C2-A1E581FF773D}" type="pres">
      <dgm:prSet presAssocID="{075E8F9F-130B-41B0-9563-D0F4FD65E334}" presName="aSpace2" presStyleCnt="0"/>
      <dgm:spPr/>
    </dgm:pt>
    <dgm:pt modelId="{16F613A5-3887-44D2-95D0-3636FF5FF02B}" type="pres">
      <dgm:prSet presAssocID="{5D403AE3-8AD3-4E21-88CF-03ABC1D299A4}" presName="childNode" presStyleLbl="node1" presStyleIdx="1" presStyleCnt="18" custLinFactY="-124082" custLinFactNeighborX="1308" custLinFactNeighborY="-200000">
        <dgm:presLayoutVars>
          <dgm:bulletEnabled val="1"/>
        </dgm:presLayoutVars>
      </dgm:prSet>
      <dgm:spPr/>
    </dgm:pt>
    <dgm:pt modelId="{3A9896AF-25DA-4620-8BB0-CDBFDFF402FF}" type="pres">
      <dgm:prSet presAssocID="{5D403AE3-8AD3-4E21-88CF-03ABC1D299A4}" presName="aSpace2" presStyleCnt="0"/>
      <dgm:spPr/>
    </dgm:pt>
    <dgm:pt modelId="{534EFAFF-1701-48C8-94F7-E575ADAA1E61}" type="pres">
      <dgm:prSet presAssocID="{4621E5E1-B837-4F1D-9D6D-016089ECD12D}" presName="childNode" presStyleLbl="node1" presStyleIdx="2" presStyleCnt="18" custLinFactY="-135216" custLinFactNeighborX="1308" custLinFactNeighborY="-200000">
        <dgm:presLayoutVars>
          <dgm:bulletEnabled val="1"/>
        </dgm:presLayoutVars>
      </dgm:prSet>
      <dgm:spPr/>
    </dgm:pt>
    <dgm:pt modelId="{70B77219-DE0E-45DD-989D-47FE588CEF80}" type="pres">
      <dgm:prSet presAssocID="{4621E5E1-B837-4F1D-9D6D-016089ECD12D}" presName="aSpace2" presStyleCnt="0"/>
      <dgm:spPr/>
    </dgm:pt>
    <dgm:pt modelId="{19611BF9-3ADF-4F9F-950D-5A9471A2F5B4}" type="pres">
      <dgm:prSet presAssocID="{CB0B2BBA-2A60-4A42-A6FA-BBE281F51B75}" presName="childNode" presStyleLbl="node1" presStyleIdx="3" presStyleCnt="18" custLinFactY="-146349" custLinFactNeighborX="1308" custLinFactNeighborY="-200000">
        <dgm:presLayoutVars>
          <dgm:bulletEnabled val="1"/>
        </dgm:presLayoutVars>
      </dgm:prSet>
      <dgm:spPr/>
    </dgm:pt>
    <dgm:pt modelId="{0674064C-A829-4454-99AF-5E0B99484A74}" type="pres">
      <dgm:prSet presAssocID="{CB0B2BBA-2A60-4A42-A6FA-BBE281F51B75}" presName="aSpace2" presStyleCnt="0"/>
      <dgm:spPr/>
    </dgm:pt>
    <dgm:pt modelId="{37F08048-4B81-4C31-867D-0A64D81590CA}" type="pres">
      <dgm:prSet presAssocID="{BA121C13-725D-47F8-A2E6-F2D30A0C083A}" presName="childNode" presStyleLbl="node1" presStyleIdx="4" presStyleCnt="18" custLinFactY="-157483" custLinFactNeighborX="1308" custLinFactNeighborY="-200000">
        <dgm:presLayoutVars>
          <dgm:bulletEnabled val="1"/>
        </dgm:presLayoutVars>
      </dgm:prSet>
      <dgm:spPr/>
    </dgm:pt>
    <dgm:pt modelId="{C94965F2-33A4-4ADA-AEC2-21FD508736EB}" type="pres">
      <dgm:prSet presAssocID="{BA121C13-725D-47F8-A2E6-F2D30A0C083A}" presName="aSpace2" presStyleCnt="0"/>
      <dgm:spPr/>
    </dgm:pt>
    <dgm:pt modelId="{83C1D33A-205A-44F2-B952-CDF2FB9D234C}" type="pres">
      <dgm:prSet presAssocID="{5B3D64CF-15A1-43EE-B851-333FA4FB7C5F}" presName="childNode" presStyleLbl="node1" presStyleIdx="5" presStyleCnt="18" custScaleX="100196" custLinFactY="-168616" custLinFactNeighborX="1308" custLinFactNeighborY="-200000">
        <dgm:presLayoutVars>
          <dgm:bulletEnabled val="1"/>
        </dgm:presLayoutVars>
      </dgm:prSet>
      <dgm:spPr/>
    </dgm:pt>
    <dgm:pt modelId="{53EC33AA-816D-4EFA-A89D-244CFBE683E5}" type="pres">
      <dgm:prSet presAssocID="{5B3D64CF-15A1-43EE-B851-333FA4FB7C5F}" presName="aSpace2" presStyleCnt="0"/>
      <dgm:spPr/>
    </dgm:pt>
    <dgm:pt modelId="{BC159E21-553A-445B-9B7B-495230F5D320}" type="pres">
      <dgm:prSet presAssocID="{B3E613FD-B3E7-4987-8891-A7B159C84F1A}" presName="childNode" presStyleLbl="node1" presStyleIdx="6" presStyleCnt="18" custLinFactY="-179750" custLinFactNeighborX="1308" custLinFactNeighborY="-200000">
        <dgm:presLayoutVars>
          <dgm:bulletEnabled val="1"/>
        </dgm:presLayoutVars>
      </dgm:prSet>
      <dgm:spPr/>
    </dgm:pt>
    <dgm:pt modelId="{D0957A42-26D9-4D49-A87C-ABE3C7D86983}" type="pres">
      <dgm:prSet presAssocID="{B3E613FD-B3E7-4987-8891-A7B159C84F1A}" presName="aSpace2" presStyleCnt="0"/>
      <dgm:spPr/>
    </dgm:pt>
    <dgm:pt modelId="{B48F1274-FE73-4F1F-A58F-7C0DB52AE52E}" type="pres">
      <dgm:prSet presAssocID="{A1B41942-00D6-4D26-9C2E-826535137BA2}" presName="childNode" presStyleLbl="node1" presStyleIdx="7" presStyleCnt="18" custLinFactY="-191021" custLinFactNeighborX="1308" custLinFactNeighborY="-200000">
        <dgm:presLayoutVars>
          <dgm:bulletEnabled val="1"/>
        </dgm:presLayoutVars>
      </dgm:prSet>
      <dgm:spPr/>
    </dgm:pt>
    <dgm:pt modelId="{989BB13D-315F-47A6-93C4-B961BF8EA080}" type="pres">
      <dgm:prSet presAssocID="{A1B41942-00D6-4D26-9C2E-826535137BA2}" presName="aSpace2" presStyleCnt="0"/>
      <dgm:spPr/>
    </dgm:pt>
    <dgm:pt modelId="{B0EAA923-8EB0-4EDB-8210-8A3ABCF02534}" type="pres">
      <dgm:prSet presAssocID="{F7B90792-F722-43B5-AD92-80CAFACECA7A}" presName="childNode" presStyleLbl="node1" presStyleIdx="8" presStyleCnt="18" custLinFactY="-193452" custLinFactNeighborX="1308" custLinFactNeighborY="-200000">
        <dgm:presLayoutVars>
          <dgm:bulletEnabled val="1"/>
        </dgm:presLayoutVars>
      </dgm:prSet>
      <dgm:spPr/>
    </dgm:pt>
    <dgm:pt modelId="{72ACDCFD-6787-4589-A586-3D1A8EE744C0}" type="pres">
      <dgm:prSet presAssocID="{06A5A401-9E5A-484C-9041-E608D414D534}" presName="aSpace" presStyleCnt="0"/>
      <dgm:spPr/>
    </dgm:pt>
    <dgm:pt modelId="{FF7B5C96-8D41-4257-86A8-EB3F1846F5A2}" type="pres">
      <dgm:prSet presAssocID="{A1E61F96-0BAC-4420-BE17-F4AD9632F328}" presName="compNode" presStyleCnt="0"/>
      <dgm:spPr/>
    </dgm:pt>
    <dgm:pt modelId="{D752F483-465A-4610-A2A5-55875D5A14BF}" type="pres">
      <dgm:prSet presAssocID="{A1E61F96-0BAC-4420-BE17-F4AD9632F328}" presName="aNode" presStyleLbl="bgShp" presStyleIdx="1" presStyleCnt="2" custLinFactNeighborX="104" custLinFactNeighborY="-1220"/>
      <dgm:spPr/>
    </dgm:pt>
    <dgm:pt modelId="{FDAA878C-9B37-4256-AE0A-0B56805533FD}" type="pres">
      <dgm:prSet presAssocID="{A1E61F96-0BAC-4420-BE17-F4AD9632F328}" presName="textNode" presStyleLbl="bgShp" presStyleIdx="1" presStyleCnt="2"/>
      <dgm:spPr/>
    </dgm:pt>
    <dgm:pt modelId="{8D168A40-1C10-4077-9233-C98C23C59480}" type="pres">
      <dgm:prSet presAssocID="{A1E61F96-0BAC-4420-BE17-F4AD9632F328}" presName="compChildNode" presStyleCnt="0"/>
      <dgm:spPr/>
    </dgm:pt>
    <dgm:pt modelId="{7CAC6D9B-28DF-43AD-8501-A8A8E9BE2116}" type="pres">
      <dgm:prSet presAssocID="{A1E61F96-0BAC-4420-BE17-F4AD9632F328}" presName="theInnerList" presStyleCnt="0"/>
      <dgm:spPr/>
    </dgm:pt>
    <dgm:pt modelId="{1B11C240-5285-4FE7-B727-E4F4B2309195}" type="pres">
      <dgm:prSet presAssocID="{78CEF1AC-6E95-4546-AFF3-6DFBB334F1EB}" presName="childNode" presStyleLbl="node1" presStyleIdx="9" presStyleCnt="18" custLinFactY="-112949" custLinFactNeighborX="-770" custLinFactNeighborY="-200000">
        <dgm:presLayoutVars>
          <dgm:bulletEnabled val="1"/>
        </dgm:presLayoutVars>
      </dgm:prSet>
      <dgm:spPr/>
    </dgm:pt>
    <dgm:pt modelId="{9CADA7C6-D7FD-4AAF-9978-B98E0E7D5A5C}" type="pres">
      <dgm:prSet presAssocID="{78CEF1AC-6E95-4546-AFF3-6DFBB334F1EB}" presName="aSpace2" presStyleCnt="0"/>
      <dgm:spPr/>
    </dgm:pt>
    <dgm:pt modelId="{2357E097-A285-468A-8C81-DAD2AA92CBA9}" type="pres">
      <dgm:prSet presAssocID="{3AFA875A-23D9-4735-AE75-B47E68F758D0}" presName="childNode" presStyleLbl="node1" presStyleIdx="10" presStyleCnt="18" custLinFactY="-124083" custLinFactNeighborX="-770" custLinFactNeighborY="-200000">
        <dgm:presLayoutVars>
          <dgm:bulletEnabled val="1"/>
        </dgm:presLayoutVars>
      </dgm:prSet>
      <dgm:spPr/>
    </dgm:pt>
    <dgm:pt modelId="{C4F2C805-ECA9-46E3-9FCC-0D4C20C7D111}" type="pres">
      <dgm:prSet presAssocID="{3AFA875A-23D9-4735-AE75-B47E68F758D0}" presName="aSpace2" presStyleCnt="0"/>
      <dgm:spPr/>
    </dgm:pt>
    <dgm:pt modelId="{B5CA4288-C4CA-4825-97CB-E035CE4F3279}" type="pres">
      <dgm:prSet presAssocID="{4397A27C-6F69-4078-A813-72508BF47305}" presName="childNode" presStyleLbl="node1" presStyleIdx="11" presStyleCnt="18" custLinFactY="-135216" custLinFactNeighborX="-770" custLinFactNeighborY="-200000">
        <dgm:presLayoutVars>
          <dgm:bulletEnabled val="1"/>
        </dgm:presLayoutVars>
      </dgm:prSet>
      <dgm:spPr/>
    </dgm:pt>
    <dgm:pt modelId="{7FD47318-BA00-41EA-8990-298A8EC4563A}" type="pres">
      <dgm:prSet presAssocID="{4397A27C-6F69-4078-A813-72508BF47305}" presName="aSpace2" presStyleCnt="0"/>
      <dgm:spPr/>
    </dgm:pt>
    <dgm:pt modelId="{5F67E8ED-9DF6-4F08-B0BE-BE7F29EEE580}" type="pres">
      <dgm:prSet presAssocID="{52FD54F0-FDF7-4322-9D49-3A10774BDBF7}" presName="childNode" presStyleLbl="node1" presStyleIdx="12" presStyleCnt="18" custLinFactY="-146349" custLinFactNeighborX="-770" custLinFactNeighborY="-200000">
        <dgm:presLayoutVars>
          <dgm:bulletEnabled val="1"/>
        </dgm:presLayoutVars>
      </dgm:prSet>
      <dgm:spPr/>
    </dgm:pt>
    <dgm:pt modelId="{21319653-9ED1-4502-B253-A65B6418278A}" type="pres">
      <dgm:prSet presAssocID="{52FD54F0-FDF7-4322-9D49-3A10774BDBF7}" presName="aSpace2" presStyleCnt="0"/>
      <dgm:spPr/>
    </dgm:pt>
    <dgm:pt modelId="{B2BCE661-07BC-4DE9-B74A-20B7D3293B25}" type="pres">
      <dgm:prSet presAssocID="{32CCC02D-FF0D-4191-97D5-8629F01ACA20}" presName="childNode" presStyleLbl="node1" presStyleIdx="13" presStyleCnt="18" custLinFactY="-157483" custLinFactNeighborX="-770" custLinFactNeighborY="-200000">
        <dgm:presLayoutVars>
          <dgm:bulletEnabled val="1"/>
        </dgm:presLayoutVars>
      </dgm:prSet>
      <dgm:spPr/>
    </dgm:pt>
    <dgm:pt modelId="{A8F74FBF-51CF-49E9-91DF-B9AF1B8554D7}" type="pres">
      <dgm:prSet presAssocID="{32CCC02D-FF0D-4191-97D5-8629F01ACA20}" presName="aSpace2" presStyleCnt="0"/>
      <dgm:spPr/>
    </dgm:pt>
    <dgm:pt modelId="{3C7AAD27-3CE8-4366-BC7C-E2E7E1EAB61C}" type="pres">
      <dgm:prSet presAssocID="{A6FC42C9-1A7B-4D39-AECF-D1461A4ACD22}" presName="childNode" presStyleLbl="node1" presStyleIdx="14" presStyleCnt="18" custLinFactY="-168616" custLinFactNeighborX="-770" custLinFactNeighborY="-200000">
        <dgm:presLayoutVars>
          <dgm:bulletEnabled val="1"/>
        </dgm:presLayoutVars>
      </dgm:prSet>
      <dgm:spPr/>
    </dgm:pt>
    <dgm:pt modelId="{12765DAA-46BB-4AFE-8C19-C0A4EB223A60}" type="pres">
      <dgm:prSet presAssocID="{A6FC42C9-1A7B-4D39-AECF-D1461A4ACD22}" presName="aSpace2" presStyleCnt="0"/>
      <dgm:spPr/>
    </dgm:pt>
    <dgm:pt modelId="{FCA05AAF-493A-423E-B45F-F06BC8AAA9F2}" type="pres">
      <dgm:prSet presAssocID="{23169B93-CF3B-4BF4-BF29-3EE4E5F6977D}" presName="childNode" presStyleLbl="node1" presStyleIdx="15" presStyleCnt="18" custLinFactY="-179750" custLinFactNeighborX="-770" custLinFactNeighborY="-200000">
        <dgm:presLayoutVars>
          <dgm:bulletEnabled val="1"/>
        </dgm:presLayoutVars>
      </dgm:prSet>
      <dgm:spPr/>
    </dgm:pt>
    <dgm:pt modelId="{D7229534-85ED-4C22-BF80-9747F87B95AF}" type="pres">
      <dgm:prSet presAssocID="{23169B93-CF3B-4BF4-BF29-3EE4E5F6977D}" presName="aSpace2" presStyleCnt="0"/>
      <dgm:spPr/>
    </dgm:pt>
    <dgm:pt modelId="{856A483C-28FF-481D-BFE0-27CF4BE69A8C}" type="pres">
      <dgm:prSet presAssocID="{FBAFB1D2-CA41-4C5B-94A1-DCD6B183640A}" presName="childNode" presStyleLbl="node1" presStyleIdx="16" presStyleCnt="18" custLinFactY="-193340" custLinFactNeighborX="-770" custLinFactNeighborY="-200000">
        <dgm:presLayoutVars>
          <dgm:bulletEnabled val="1"/>
        </dgm:presLayoutVars>
      </dgm:prSet>
      <dgm:spPr/>
    </dgm:pt>
    <dgm:pt modelId="{1C874484-560F-451A-BD28-7FADC8980FDB}" type="pres">
      <dgm:prSet presAssocID="{FBAFB1D2-CA41-4C5B-94A1-DCD6B183640A}" presName="aSpace2" presStyleCnt="0"/>
      <dgm:spPr/>
    </dgm:pt>
    <dgm:pt modelId="{8D87EDBA-A7EA-4CEB-9691-4A6CFC0A7F0A}" type="pres">
      <dgm:prSet presAssocID="{B1E40A8D-6F5C-4489-B167-00A81CA968A9}" presName="childNode" presStyleLbl="node1" presStyleIdx="17" presStyleCnt="18" custLinFactY="-193452" custLinFactNeighborX="-770" custLinFactNeighborY="-200000">
        <dgm:presLayoutVars>
          <dgm:bulletEnabled val="1"/>
        </dgm:presLayoutVars>
      </dgm:prSet>
      <dgm:spPr/>
    </dgm:pt>
  </dgm:ptLst>
  <dgm:cxnLst>
    <dgm:cxn modelId="{B7F73E05-9865-4C76-8347-701579B43A89}" srcId="{06A5A401-9E5A-484C-9041-E608D414D534}" destId="{B3E613FD-B3E7-4987-8891-A7B159C84F1A}" srcOrd="6" destOrd="0" parTransId="{7C672352-D991-4195-B43F-D992F411A069}" sibTransId="{88EE0FB6-8738-4F95-99F2-5771343360C2}"/>
    <dgm:cxn modelId="{2CB37706-CFEB-47ED-979D-F62603924468}" srcId="{A1E61F96-0BAC-4420-BE17-F4AD9632F328}" destId="{3AFA875A-23D9-4735-AE75-B47E68F758D0}" srcOrd="1" destOrd="0" parTransId="{B5571779-C29E-4ADE-A55B-3EF50CD42ACA}" sibTransId="{BA9A2620-75FA-4616-8D0A-423999553DCD}"/>
    <dgm:cxn modelId="{7379C81A-6B6F-4151-B215-1F41AAE543B8}" srcId="{A1E61F96-0BAC-4420-BE17-F4AD9632F328}" destId="{FBAFB1D2-CA41-4C5B-94A1-DCD6B183640A}" srcOrd="7" destOrd="0" parTransId="{6DCE617A-BC83-4EBA-848D-4D6AE8C0AF96}" sibTransId="{B53FA13B-9A2E-4E2F-96AF-9473E57B33D1}"/>
    <dgm:cxn modelId="{2EDF6E24-333C-42C6-876B-D7831F6AFA39}" type="presOf" srcId="{52FD54F0-FDF7-4322-9D49-3A10774BDBF7}" destId="{5F67E8ED-9DF6-4F08-B0BE-BE7F29EEE580}" srcOrd="0" destOrd="0" presId="urn:microsoft.com/office/officeart/2005/8/layout/lProcess2"/>
    <dgm:cxn modelId="{403FAC27-0F16-4CE6-A8C8-545119E59BB4}" type="presOf" srcId="{F7B90792-F722-43B5-AD92-80CAFACECA7A}" destId="{B0EAA923-8EB0-4EDB-8210-8A3ABCF02534}" srcOrd="0" destOrd="0" presId="urn:microsoft.com/office/officeart/2005/8/layout/lProcess2"/>
    <dgm:cxn modelId="{C6C9F02A-5ACC-44E2-BEA1-80C1115FE295}" type="presOf" srcId="{A1E61F96-0BAC-4420-BE17-F4AD9632F328}" destId="{FDAA878C-9B37-4256-AE0A-0B56805533FD}" srcOrd="1" destOrd="0" presId="urn:microsoft.com/office/officeart/2005/8/layout/lProcess2"/>
    <dgm:cxn modelId="{7D3FD32C-26C0-4477-AA1F-9BC2B208D345}" type="presOf" srcId="{B3E613FD-B3E7-4987-8891-A7B159C84F1A}" destId="{BC159E21-553A-445B-9B7B-495230F5D320}" srcOrd="0" destOrd="0" presId="urn:microsoft.com/office/officeart/2005/8/layout/lProcess2"/>
    <dgm:cxn modelId="{3B3F122F-6E33-44C1-ABD5-CDC1C634E5F9}" type="presOf" srcId="{075E8F9F-130B-41B0-9563-D0F4FD65E334}" destId="{607757E3-78C5-47AD-AB4B-3A7CD051FF1E}" srcOrd="0" destOrd="0" presId="urn:microsoft.com/office/officeart/2005/8/layout/lProcess2"/>
    <dgm:cxn modelId="{26B33B32-938D-428F-A8F7-0881D2A12271}" type="presOf" srcId="{A1B41942-00D6-4D26-9C2E-826535137BA2}" destId="{B48F1274-FE73-4F1F-A58F-7C0DB52AE52E}" srcOrd="0" destOrd="0" presId="urn:microsoft.com/office/officeart/2005/8/layout/lProcess2"/>
    <dgm:cxn modelId="{831A5B32-A288-4D79-9DC1-54145246A1CB}" type="presOf" srcId="{5D403AE3-8AD3-4E21-88CF-03ABC1D299A4}" destId="{16F613A5-3887-44D2-95D0-3636FF5FF02B}" srcOrd="0" destOrd="0" presId="urn:microsoft.com/office/officeart/2005/8/layout/lProcess2"/>
    <dgm:cxn modelId="{9515C336-8BB0-4DD0-A0DD-A53F31E9A8EC}" type="presOf" srcId="{FBAFB1D2-CA41-4C5B-94A1-DCD6B183640A}" destId="{856A483C-28FF-481D-BFE0-27CF4BE69A8C}" srcOrd="0" destOrd="0" presId="urn:microsoft.com/office/officeart/2005/8/layout/lProcess2"/>
    <dgm:cxn modelId="{A9F4F638-84B2-4202-9A45-A2025EAB9003}" type="presOf" srcId="{4397A27C-6F69-4078-A813-72508BF47305}" destId="{B5CA4288-C4CA-4825-97CB-E035CE4F3279}" srcOrd="0" destOrd="0" presId="urn:microsoft.com/office/officeart/2005/8/layout/lProcess2"/>
    <dgm:cxn modelId="{FF63B73C-BA26-474D-8A0F-E6D7F3C1AF3B}" type="presOf" srcId="{CB0B2BBA-2A60-4A42-A6FA-BBE281F51B75}" destId="{19611BF9-3ADF-4F9F-950D-5A9471A2F5B4}" srcOrd="0" destOrd="0" presId="urn:microsoft.com/office/officeart/2005/8/layout/lProcess2"/>
    <dgm:cxn modelId="{9537673D-99BF-47B4-A1B1-D2F8C634FCC6}" type="presOf" srcId="{32CCC02D-FF0D-4191-97D5-8629F01ACA20}" destId="{B2BCE661-07BC-4DE9-B74A-20B7D3293B25}" srcOrd="0" destOrd="0" presId="urn:microsoft.com/office/officeart/2005/8/layout/lProcess2"/>
    <dgm:cxn modelId="{50D3C35E-7152-4200-A894-8D4CE94B1F3E}" srcId="{A1E61F96-0BAC-4420-BE17-F4AD9632F328}" destId="{78CEF1AC-6E95-4546-AFF3-6DFBB334F1EB}" srcOrd="0" destOrd="0" parTransId="{8B566199-3C8B-48FD-8463-24BC5851878A}" sibTransId="{0F4CAFAF-B40E-41D7-9284-9E01D4121F39}"/>
    <dgm:cxn modelId="{3A180560-353F-4DEA-A3FD-5A72F42E1B5D}" srcId="{06A5A401-9E5A-484C-9041-E608D414D534}" destId="{075E8F9F-130B-41B0-9563-D0F4FD65E334}" srcOrd="0" destOrd="0" parTransId="{E9FC0E2A-6DB8-4FF4-9B93-639F6E91E21E}" sibTransId="{46330EEE-E849-4D71-9B4D-2E67B8918AB8}"/>
    <dgm:cxn modelId="{113E8242-4428-4DD4-8425-81C898790ADF}" srcId="{06A5A401-9E5A-484C-9041-E608D414D534}" destId="{5D403AE3-8AD3-4E21-88CF-03ABC1D299A4}" srcOrd="1" destOrd="0" parTransId="{B452C186-7FF0-4B4A-ACC9-7148B8612B7B}" sibTransId="{97AD4973-C226-4AEB-BBA7-5E46EC8FA347}"/>
    <dgm:cxn modelId="{4292A96B-D69B-437A-8DF7-2A37740243BF}" type="presOf" srcId="{78CEF1AC-6E95-4546-AFF3-6DFBB334F1EB}" destId="{1B11C240-5285-4FE7-B727-E4F4B2309195}" srcOrd="0" destOrd="0" presId="urn:microsoft.com/office/officeart/2005/8/layout/lProcess2"/>
    <dgm:cxn modelId="{6A09D96F-6358-4E3D-9F81-0512A1BE5062}" type="presOf" srcId="{23169B93-CF3B-4BF4-BF29-3EE4E5F6977D}" destId="{FCA05AAF-493A-423E-B45F-F06BC8AAA9F2}" srcOrd="0" destOrd="0" presId="urn:microsoft.com/office/officeart/2005/8/layout/lProcess2"/>
    <dgm:cxn modelId="{FCD0D352-4565-4283-93F7-CF11B1A8263E}" srcId="{06A5A401-9E5A-484C-9041-E608D414D534}" destId="{BA121C13-725D-47F8-A2E6-F2D30A0C083A}" srcOrd="4" destOrd="0" parTransId="{EA19638A-6FD7-4D33-AD7E-F7262EDFE9D8}" sibTransId="{A60CAB4A-BA53-407A-BC83-63B33FB15251}"/>
    <dgm:cxn modelId="{80BE2773-3B8E-482A-BCDC-04F4F218F867}" srcId="{06A5A401-9E5A-484C-9041-E608D414D534}" destId="{CB0B2BBA-2A60-4A42-A6FA-BBE281F51B75}" srcOrd="3" destOrd="0" parTransId="{4CD0FE59-869D-4510-B94F-6D2050BE0CB2}" sibTransId="{A79F0AB7-5ACB-4D9E-BC0A-FDCDDAFC6697}"/>
    <dgm:cxn modelId="{015A3678-3E65-46E6-8960-995F41AE0B1F}" srcId="{B05D8545-3D20-4526-83FA-A81B210EBFA7}" destId="{06A5A401-9E5A-484C-9041-E608D414D534}" srcOrd="0" destOrd="0" parTransId="{776AABBE-8E65-4363-AC3B-1A640900FB1A}" sibTransId="{50069D57-13A9-41B8-B6A3-5C0759284CC3}"/>
    <dgm:cxn modelId="{FA213259-4246-472D-B817-0721BED44F09}" srcId="{06A5A401-9E5A-484C-9041-E608D414D534}" destId="{5B3D64CF-15A1-43EE-B851-333FA4FB7C5F}" srcOrd="5" destOrd="0" parTransId="{50BFBD63-A78C-4874-8037-DB4AC0AB89B1}" sibTransId="{2ADE79EA-CDAD-4B92-B216-C8FD6AB1F47A}"/>
    <dgm:cxn modelId="{1A613C7D-4F64-4ECA-A827-DE652FA535E1}" type="presOf" srcId="{A1E61F96-0BAC-4420-BE17-F4AD9632F328}" destId="{D752F483-465A-4610-A2A5-55875D5A14BF}" srcOrd="0" destOrd="0" presId="urn:microsoft.com/office/officeart/2005/8/layout/lProcess2"/>
    <dgm:cxn modelId="{1BF82182-67A7-4A59-9036-F340442067BB}" type="presOf" srcId="{A6FC42C9-1A7B-4D39-AECF-D1461A4ACD22}" destId="{3C7AAD27-3CE8-4366-BC7C-E2E7E1EAB61C}" srcOrd="0" destOrd="0" presId="urn:microsoft.com/office/officeart/2005/8/layout/lProcess2"/>
    <dgm:cxn modelId="{A999F182-BFE8-4A06-9222-BF5D901BFBD5}" srcId="{A1E61F96-0BAC-4420-BE17-F4AD9632F328}" destId="{52FD54F0-FDF7-4322-9D49-3A10774BDBF7}" srcOrd="3" destOrd="0" parTransId="{8C2833B4-F145-4178-88CB-B241D674B227}" sibTransId="{949A14A4-4E30-496E-8597-64C1E68A6C39}"/>
    <dgm:cxn modelId="{22C7FE87-F144-47BB-8EDC-F42A22E68F8D}" type="presOf" srcId="{3AFA875A-23D9-4735-AE75-B47E68F758D0}" destId="{2357E097-A285-468A-8C81-DAD2AA92CBA9}" srcOrd="0" destOrd="0" presId="urn:microsoft.com/office/officeart/2005/8/layout/lProcess2"/>
    <dgm:cxn modelId="{1163A28A-2F60-4EE5-972F-2DD16AE5FDE4}" srcId="{06A5A401-9E5A-484C-9041-E608D414D534}" destId="{4621E5E1-B837-4F1D-9D6D-016089ECD12D}" srcOrd="2" destOrd="0" parTransId="{DEF50012-1295-4176-BF2E-4B5BF2551C94}" sibTransId="{CC4D8F8F-43C4-40A5-81DF-141FB8175681}"/>
    <dgm:cxn modelId="{FA9C2397-EE8E-4A07-98D9-D6C76158E0B5}" type="presOf" srcId="{5B3D64CF-15A1-43EE-B851-333FA4FB7C5F}" destId="{83C1D33A-205A-44F2-B952-CDF2FB9D234C}" srcOrd="0" destOrd="0" presId="urn:microsoft.com/office/officeart/2005/8/layout/lProcess2"/>
    <dgm:cxn modelId="{44C3CF97-FE8A-427E-BC94-DF37EB74779C}" type="presOf" srcId="{BA121C13-725D-47F8-A2E6-F2D30A0C083A}" destId="{37F08048-4B81-4C31-867D-0A64D81590CA}" srcOrd="0" destOrd="0" presId="urn:microsoft.com/office/officeart/2005/8/layout/lProcess2"/>
    <dgm:cxn modelId="{267C55AC-87F6-4B16-BFA5-1C6B493D9FF1}" srcId="{06A5A401-9E5A-484C-9041-E608D414D534}" destId="{A1B41942-00D6-4D26-9C2E-826535137BA2}" srcOrd="7" destOrd="0" parTransId="{1397659C-55FE-4F48-A79D-F5F552894427}" sibTransId="{12AE771E-30E6-42D6-9E9B-2B82126851CC}"/>
    <dgm:cxn modelId="{CC29D9AD-EE84-4085-B926-F109CABBC659}" srcId="{A1E61F96-0BAC-4420-BE17-F4AD9632F328}" destId="{23169B93-CF3B-4BF4-BF29-3EE4E5F6977D}" srcOrd="6" destOrd="0" parTransId="{F8A19394-80A1-453D-8291-44F95166F0E7}" sibTransId="{F4A9838A-0C41-42A4-94A6-B43797C4FD9C}"/>
    <dgm:cxn modelId="{DDEC4CB1-92A4-477F-B2C8-FA9EE5B511C6}" type="presOf" srcId="{06A5A401-9E5A-484C-9041-E608D414D534}" destId="{5939A6F7-F4D4-4F56-A81A-31EAC0A198C6}" srcOrd="1" destOrd="0" presId="urn:microsoft.com/office/officeart/2005/8/layout/lProcess2"/>
    <dgm:cxn modelId="{C4160DB6-82BC-46A6-A30C-C441772A93C5}" srcId="{A1E61F96-0BAC-4420-BE17-F4AD9632F328}" destId="{A6FC42C9-1A7B-4D39-AECF-D1461A4ACD22}" srcOrd="5" destOrd="0" parTransId="{0113546E-3D1A-41C4-A3B1-A6017ABE1F17}" sibTransId="{58555149-1650-4963-95E7-251CF85706DC}"/>
    <dgm:cxn modelId="{9E454EBB-604F-4E2B-A802-27A8AF316C7A}" type="presOf" srcId="{B1E40A8D-6F5C-4489-B167-00A81CA968A9}" destId="{8D87EDBA-A7EA-4CEB-9691-4A6CFC0A7F0A}" srcOrd="0" destOrd="0" presId="urn:microsoft.com/office/officeart/2005/8/layout/lProcess2"/>
    <dgm:cxn modelId="{996C71BB-6DC3-4DDE-B8A8-412DEAD3ACFB}" type="presOf" srcId="{4621E5E1-B837-4F1D-9D6D-016089ECD12D}" destId="{534EFAFF-1701-48C8-94F7-E575ADAA1E61}" srcOrd="0" destOrd="0" presId="urn:microsoft.com/office/officeart/2005/8/layout/lProcess2"/>
    <dgm:cxn modelId="{511594C9-A2B7-4E2D-9E9F-198767C67F24}" type="presOf" srcId="{06A5A401-9E5A-484C-9041-E608D414D534}" destId="{13A2BF5B-8571-4589-94C2-E530A2CEADE2}" srcOrd="0" destOrd="0" presId="urn:microsoft.com/office/officeart/2005/8/layout/lProcess2"/>
    <dgm:cxn modelId="{3EE963DB-9F3F-4D55-9881-89FD27FA937D}" srcId="{A1E61F96-0BAC-4420-BE17-F4AD9632F328}" destId="{4397A27C-6F69-4078-A813-72508BF47305}" srcOrd="2" destOrd="0" parTransId="{C08E8240-226B-497A-940C-5FE2E373B30B}" sibTransId="{762DDA88-5BC4-4B26-B9F5-4FC9C1AC7CFA}"/>
    <dgm:cxn modelId="{B52FB5DD-4503-4049-9B47-A299130CEE97}" srcId="{A1E61F96-0BAC-4420-BE17-F4AD9632F328}" destId="{32CCC02D-FF0D-4191-97D5-8629F01ACA20}" srcOrd="4" destOrd="0" parTransId="{43F39770-C33D-4392-9D41-443C329365A4}" sibTransId="{8702E2A0-4F10-4B6E-88EE-B1A014B62119}"/>
    <dgm:cxn modelId="{4C3092E1-ECB9-4813-B117-DE23D5F8C7DE}" srcId="{B05D8545-3D20-4526-83FA-A81B210EBFA7}" destId="{A1E61F96-0BAC-4420-BE17-F4AD9632F328}" srcOrd="1" destOrd="0" parTransId="{B55B9924-ED9B-41E7-B0D2-9F38E3938E9F}" sibTransId="{F19E39EF-37E3-4AD2-BA90-7FE2172DE915}"/>
    <dgm:cxn modelId="{48449BE3-F01C-4509-8837-E5C830388CF7}" srcId="{A1E61F96-0BAC-4420-BE17-F4AD9632F328}" destId="{B1E40A8D-6F5C-4489-B167-00A81CA968A9}" srcOrd="8" destOrd="0" parTransId="{ED6DD966-A6E0-430A-BF14-DA107AB94A25}" sibTransId="{84F46D7B-995E-40A2-8E09-0763DA3CF85F}"/>
    <dgm:cxn modelId="{7F178CEE-1CF6-4311-9665-294D21B3503A}" srcId="{06A5A401-9E5A-484C-9041-E608D414D534}" destId="{F7B90792-F722-43B5-AD92-80CAFACECA7A}" srcOrd="8" destOrd="0" parTransId="{F4849257-582C-4754-AC3F-FDE65CC88399}" sibTransId="{7C3CF0C8-71C0-46B5-A48C-F011FAA6CCB8}"/>
    <dgm:cxn modelId="{0047F7EF-37B0-4200-B987-A3CCF7121195}" type="presOf" srcId="{B05D8545-3D20-4526-83FA-A81B210EBFA7}" destId="{59CDE8A9-0AEC-4534-BAB4-D421F322F21F}" srcOrd="0" destOrd="0" presId="urn:microsoft.com/office/officeart/2005/8/layout/lProcess2"/>
    <dgm:cxn modelId="{BACE754F-D803-4FFF-83DE-73A4A8D56D1A}" type="presParOf" srcId="{59CDE8A9-0AEC-4534-BAB4-D421F322F21F}" destId="{7C432797-CA12-4B4C-8AAC-686C97CBF594}" srcOrd="0" destOrd="0" presId="urn:microsoft.com/office/officeart/2005/8/layout/lProcess2"/>
    <dgm:cxn modelId="{1BE543EE-DEA9-427A-9080-E6A867044474}" type="presParOf" srcId="{7C432797-CA12-4B4C-8AAC-686C97CBF594}" destId="{13A2BF5B-8571-4589-94C2-E530A2CEADE2}" srcOrd="0" destOrd="0" presId="urn:microsoft.com/office/officeart/2005/8/layout/lProcess2"/>
    <dgm:cxn modelId="{4AD8ECF3-802F-476E-8894-389F67F99024}" type="presParOf" srcId="{7C432797-CA12-4B4C-8AAC-686C97CBF594}" destId="{5939A6F7-F4D4-4F56-A81A-31EAC0A198C6}" srcOrd="1" destOrd="0" presId="urn:microsoft.com/office/officeart/2005/8/layout/lProcess2"/>
    <dgm:cxn modelId="{9F9298C0-4462-4C52-96C4-B4A53757AE34}" type="presParOf" srcId="{7C432797-CA12-4B4C-8AAC-686C97CBF594}" destId="{41348FB3-FE91-4CCD-9403-2A83469C5F84}" srcOrd="2" destOrd="0" presId="urn:microsoft.com/office/officeart/2005/8/layout/lProcess2"/>
    <dgm:cxn modelId="{547B8EEF-22A5-4775-970A-905C8EE17BF3}" type="presParOf" srcId="{41348FB3-FE91-4CCD-9403-2A83469C5F84}" destId="{B8CBF95B-43A2-4E2D-9629-34D7EDE7EE0F}" srcOrd="0" destOrd="0" presId="urn:microsoft.com/office/officeart/2005/8/layout/lProcess2"/>
    <dgm:cxn modelId="{67C8F992-6475-429F-B5F4-66A2244CBC4E}" type="presParOf" srcId="{B8CBF95B-43A2-4E2D-9629-34D7EDE7EE0F}" destId="{607757E3-78C5-47AD-AB4B-3A7CD051FF1E}" srcOrd="0" destOrd="0" presId="urn:microsoft.com/office/officeart/2005/8/layout/lProcess2"/>
    <dgm:cxn modelId="{D5BED474-220F-40C6-BF15-45B6578DDE89}" type="presParOf" srcId="{B8CBF95B-43A2-4E2D-9629-34D7EDE7EE0F}" destId="{0D850E0F-DAE8-4909-85C2-A1E581FF773D}" srcOrd="1" destOrd="0" presId="urn:microsoft.com/office/officeart/2005/8/layout/lProcess2"/>
    <dgm:cxn modelId="{D8B0CD27-3E23-49E8-B24A-FBAF005570FF}" type="presParOf" srcId="{B8CBF95B-43A2-4E2D-9629-34D7EDE7EE0F}" destId="{16F613A5-3887-44D2-95D0-3636FF5FF02B}" srcOrd="2" destOrd="0" presId="urn:microsoft.com/office/officeart/2005/8/layout/lProcess2"/>
    <dgm:cxn modelId="{EBC401CD-2424-404E-AD48-2D4A06BA20E6}" type="presParOf" srcId="{B8CBF95B-43A2-4E2D-9629-34D7EDE7EE0F}" destId="{3A9896AF-25DA-4620-8BB0-CDBFDFF402FF}" srcOrd="3" destOrd="0" presId="urn:microsoft.com/office/officeart/2005/8/layout/lProcess2"/>
    <dgm:cxn modelId="{0AE70525-6A0F-4294-AD3D-A233B73F8DB6}" type="presParOf" srcId="{B8CBF95B-43A2-4E2D-9629-34D7EDE7EE0F}" destId="{534EFAFF-1701-48C8-94F7-E575ADAA1E61}" srcOrd="4" destOrd="0" presId="urn:microsoft.com/office/officeart/2005/8/layout/lProcess2"/>
    <dgm:cxn modelId="{6B9412A0-38B4-4D1B-ABAB-05D7F3205FCC}" type="presParOf" srcId="{B8CBF95B-43A2-4E2D-9629-34D7EDE7EE0F}" destId="{70B77219-DE0E-45DD-989D-47FE588CEF80}" srcOrd="5" destOrd="0" presId="urn:microsoft.com/office/officeart/2005/8/layout/lProcess2"/>
    <dgm:cxn modelId="{D1885A9F-AA14-4301-A84A-887218F4ABE8}" type="presParOf" srcId="{B8CBF95B-43A2-4E2D-9629-34D7EDE7EE0F}" destId="{19611BF9-3ADF-4F9F-950D-5A9471A2F5B4}" srcOrd="6" destOrd="0" presId="urn:microsoft.com/office/officeart/2005/8/layout/lProcess2"/>
    <dgm:cxn modelId="{322D7C1D-613C-49F4-9DFF-8E0609D5475F}" type="presParOf" srcId="{B8CBF95B-43A2-4E2D-9629-34D7EDE7EE0F}" destId="{0674064C-A829-4454-99AF-5E0B99484A74}" srcOrd="7" destOrd="0" presId="urn:microsoft.com/office/officeart/2005/8/layout/lProcess2"/>
    <dgm:cxn modelId="{5C4FA8E0-D66E-4F4D-8B4A-82D8F15CFEAF}" type="presParOf" srcId="{B8CBF95B-43A2-4E2D-9629-34D7EDE7EE0F}" destId="{37F08048-4B81-4C31-867D-0A64D81590CA}" srcOrd="8" destOrd="0" presId="urn:microsoft.com/office/officeart/2005/8/layout/lProcess2"/>
    <dgm:cxn modelId="{916DC3D5-B91C-4ADE-A5FE-215F09E48609}" type="presParOf" srcId="{B8CBF95B-43A2-4E2D-9629-34D7EDE7EE0F}" destId="{C94965F2-33A4-4ADA-AEC2-21FD508736EB}" srcOrd="9" destOrd="0" presId="urn:microsoft.com/office/officeart/2005/8/layout/lProcess2"/>
    <dgm:cxn modelId="{835E095F-CE5C-4598-8455-F89DFDB70564}" type="presParOf" srcId="{B8CBF95B-43A2-4E2D-9629-34D7EDE7EE0F}" destId="{83C1D33A-205A-44F2-B952-CDF2FB9D234C}" srcOrd="10" destOrd="0" presId="urn:microsoft.com/office/officeart/2005/8/layout/lProcess2"/>
    <dgm:cxn modelId="{6C6400A5-DC2E-4464-8BDC-B0D262D50528}" type="presParOf" srcId="{B8CBF95B-43A2-4E2D-9629-34D7EDE7EE0F}" destId="{53EC33AA-816D-4EFA-A89D-244CFBE683E5}" srcOrd="11" destOrd="0" presId="urn:microsoft.com/office/officeart/2005/8/layout/lProcess2"/>
    <dgm:cxn modelId="{D4C2FBED-B9AA-4DE8-82D5-38A817384501}" type="presParOf" srcId="{B8CBF95B-43A2-4E2D-9629-34D7EDE7EE0F}" destId="{BC159E21-553A-445B-9B7B-495230F5D320}" srcOrd="12" destOrd="0" presId="urn:microsoft.com/office/officeart/2005/8/layout/lProcess2"/>
    <dgm:cxn modelId="{A0B31913-5AFE-4A03-A723-B08040901D4F}" type="presParOf" srcId="{B8CBF95B-43A2-4E2D-9629-34D7EDE7EE0F}" destId="{D0957A42-26D9-4D49-A87C-ABE3C7D86983}" srcOrd="13" destOrd="0" presId="urn:microsoft.com/office/officeart/2005/8/layout/lProcess2"/>
    <dgm:cxn modelId="{4BACB0C2-0196-4493-A475-0A2114086BA7}" type="presParOf" srcId="{B8CBF95B-43A2-4E2D-9629-34D7EDE7EE0F}" destId="{B48F1274-FE73-4F1F-A58F-7C0DB52AE52E}" srcOrd="14" destOrd="0" presId="urn:microsoft.com/office/officeart/2005/8/layout/lProcess2"/>
    <dgm:cxn modelId="{D2B6047A-5E84-44D3-8C93-3FF8308E96E1}" type="presParOf" srcId="{B8CBF95B-43A2-4E2D-9629-34D7EDE7EE0F}" destId="{989BB13D-315F-47A6-93C4-B961BF8EA080}" srcOrd="15" destOrd="0" presId="urn:microsoft.com/office/officeart/2005/8/layout/lProcess2"/>
    <dgm:cxn modelId="{F0B43D23-26E4-4629-A933-E87B9523A04B}" type="presParOf" srcId="{B8CBF95B-43A2-4E2D-9629-34D7EDE7EE0F}" destId="{B0EAA923-8EB0-4EDB-8210-8A3ABCF02534}" srcOrd="16" destOrd="0" presId="urn:microsoft.com/office/officeart/2005/8/layout/lProcess2"/>
    <dgm:cxn modelId="{EF3287B9-8063-48BA-A0EA-6FCD646DFFF1}" type="presParOf" srcId="{59CDE8A9-0AEC-4534-BAB4-D421F322F21F}" destId="{72ACDCFD-6787-4589-A586-3D1A8EE744C0}" srcOrd="1" destOrd="0" presId="urn:microsoft.com/office/officeart/2005/8/layout/lProcess2"/>
    <dgm:cxn modelId="{6FCDF789-13D8-436F-8A36-C5B40F96C5F0}" type="presParOf" srcId="{59CDE8A9-0AEC-4534-BAB4-D421F322F21F}" destId="{FF7B5C96-8D41-4257-86A8-EB3F1846F5A2}" srcOrd="2" destOrd="0" presId="urn:microsoft.com/office/officeart/2005/8/layout/lProcess2"/>
    <dgm:cxn modelId="{937DD6FC-F4E3-4C4C-AD53-C864BEE935B3}" type="presParOf" srcId="{FF7B5C96-8D41-4257-86A8-EB3F1846F5A2}" destId="{D752F483-465A-4610-A2A5-55875D5A14BF}" srcOrd="0" destOrd="0" presId="urn:microsoft.com/office/officeart/2005/8/layout/lProcess2"/>
    <dgm:cxn modelId="{5C53A996-3153-4220-965C-35E2E766B4F2}" type="presParOf" srcId="{FF7B5C96-8D41-4257-86A8-EB3F1846F5A2}" destId="{FDAA878C-9B37-4256-AE0A-0B56805533FD}" srcOrd="1" destOrd="0" presId="urn:microsoft.com/office/officeart/2005/8/layout/lProcess2"/>
    <dgm:cxn modelId="{8D615D7C-C987-4CE3-A5AC-33482FB6B302}" type="presParOf" srcId="{FF7B5C96-8D41-4257-86A8-EB3F1846F5A2}" destId="{8D168A40-1C10-4077-9233-C98C23C59480}" srcOrd="2" destOrd="0" presId="urn:microsoft.com/office/officeart/2005/8/layout/lProcess2"/>
    <dgm:cxn modelId="{F089E3DE-9D44-4C0A-BDE6-0A4EAA3BD323}" type="presParOf" srcId="{8D168A40-1C10-4077-9233-C98C23C59480}" destId="{7CAC6D9B-28DF-43AD-8501-A8A8E9BE2116}" srcOrd="0" destOrd="0" presId="urn:microsoft.com/office/officeart/2005/8/layout/lProcess2"/>
    <dgm:cxn modelId="{4CACA1D5-4F76-4D26-A012-95862DDF27D5}" type="presParOf" srcId="{7CAC6D9B-28DF-43AD-8501-A8A8E9BE2116}" destId="{1B11C240-5285-4FE7-B727-E4F4B2309195}" srcOrd="0" destOrd="0" presId="urn:microsoft.com/office/officeart/2005/8/layout/lProcess2"/>
    <dgm:cxn modelId="{575CF3C0-0AA0-4ADF-893E-841B9968993B}" type="presParOf" srcId="{7CAC6D9B-28DF-43AD-8501-A8A8E9BE2116}" destId="{9CADA7C6-D7FD-4AAF-9978-B98E0E7D5A5C}" srcOrd="1" destOrd="0" presId="urn:microsoft.com/office/officeart/2005/8/layout/lProcess2"/>
    <dgm:cxn modelId="{DF86F110-1A47-4F46-A564-34FAEEF209FA}" type="presParOf" srcId="{7CAC6D9B-28DF-43AD-8501-A8A8E9BE2116}" destId="{2357E097-A285-468A-8C81-DAD2AA92CBA9}" srcOrd="2" destOrd="0" presId="urn:microsoft.com/office/officeart/2005/8/layout/lProcess2"/>
    <dgm:cxn modelId="{0904B5F8-AFAB-41DB-A16C-6E37E28B078E}" type="presParOf" srcId="{7CAC6D9B-28DF-43AD-8501-A8A8E9BE2116}" destId="{C4F2C805-ECA9-46E3-9FCC-0D4C20C7D111}" srcOrd="3" destOrd="0" presId="urn:microsoft.com/office/officeart/2005/8/layout/lProcess2"/>
    <dgm:cxn modelId="{49BBCC08-30C1-4DDD-BAD6-3A454654D7AF}" type="presParOf" srcId="{7CAC6D9B-28DF-43AD-8501-A8A8E9BE2116}" destId="{B5CA4288-C4CA-4825-97CB-E035CE4F3279}" srcOrd="4" destOrd="0" presId="urn:microsoft.com/office/officeart/2005/8/layout/lProcess2"/>
    <dgm:cxn modelId="{8D7B6395-5541-4DB2-B800-A64A6E685B7D}" type="presParOf" srcId="{7CAC6D9B-28DF-43AD-8501-A8A8E9BE2116}" destId="{7FD47318-BA00-41EA-8990-298A8EC4563A}" srcOrd="5" destOrd="0" presId="urn:microsoft.com/office/officeart/2005/8/layout/lProcess2"/>
    <dgm:cxn modelId="{33B43EB5-3863-4813-BF05-B21263E8CA40}" type="presParOf" srcId="{7CAC6D9B-28DF-43AD-8501-A8A8E9BE2116}" destId="{5F67E8ED-9DF6-4F08-B0BE-BE7F29EEE580}" srcOrd="6" destOrd="0" presId="urn:microsoft.com/office/officeart/2005/8/layout/lProcess2"/>
    <dgm:cxn modelId="{CF7CBE04-0BB6-426F-96E2-AAB73C6B0047}" type="presParOf" srcId="{7CAC6D9B-28DF-43AD-8501-A8A8E9BE2116}" destId="{21319653-9ED1-4502-B253-A65B6418278A}" srcOrd="7" destOrd="0" presId="urn:microsoft.com/office/officeart/2005/8/layout/lProcess2"/>
    <dgm:cxn modelId="{7F08C939-E1D2-4005-8DCD-D725B5A39ADC}" type="presParOf" srcId="{7CAC6D9B-28DF-43AD-8501-A8A8E9BE2116}" destId="{B2BCE661-07BC-4DE9-B74A-20B7D3293B25}" srcOrd="8" destOrd="0" presId="urn:microsoft.com/office/officeart/2005/8/layout/lProcess2"/>
    <dgm:cxn modelId="{3CC35E25-5DBC-4BAF-97B5-6C7F570A113E}" type="presParOf" srcId="{7CAC6D9B-28DF-43AD-8501-A8A8E9BE2116}" destId="{A8F74FBF-51CF-49E9-91DF-B9AF1B8554D7}" srcOrd="9" destOrd="0" presId="urn:microsoft.com/office/officeart/2005/8/layout/lProcess2"/>
    <dgm:cxn modelId="{BE326B59-F89A-4CFD-98C7-217C35DC32C0}" type="presParOf" srcId="{7CAC6D9B-28DF-43AD-8501-A8A8E9BE2116}" destId="{3C7AAD27-3CE8-4366-BC7C-E2E7E1EAB61C}" srcOrd="10" destOrd="0" presId="urn:microsoft.com/office/officeart/2005/8/layout/lProcess2"/>
    <dgm:cxn modelId="{4A5CFEF9-B5AA-4029-8C50-0EFB1D88934B}" type="presParOf" srcId="{7CAC6D9B-28DF-43AD-8501-A8A8E9BE2116}" destId="{12765DAA-46BB-4AFE-8C19-C0A4EB223A60}" srcOrd="11" destOrd="0" presId="urn:microsoft.com/office/officeart/2005/8/layout/lProcess2"/>
    <dgm:cxn modelId="{FC2BD45E-F786-45B5-9666-7E28E884FBB7}" type="presParOf" srcId="{7CAC6D9B-28DF-43AD-8501-A8A8E9BE2116}" destId="{FCA05AAF-493A-423E-B45F-F06BC8AAA9F2}" srcOrd="12" destOrd="0" presId="urn:microsoft.com/office/officeart/2005/8/layout/lProcess2"/>
    <dgm:cxn modelId="{44C4B575-90BC-4976-8F50-E5DD9E2DC66E}" type="presParOf" srcId="{7CAC6D9B-28DF-43AD-8501-A8A8E9BE2116}" destId="{D7229534-85ED-4C22-BF80-9747F87B95AF}" srcOrd="13" destOrd="0" presId="urn:microsoft.com/office/officeart/2005/8/layout/lProcess2"/>
    <dgm:cxn modelId="{8B8E8D3B-B13A-4879-8698-3FA3F3A6630C}" type="presParOf" srcId="{7CAC6D9B-28DF-43AD-8501-A8A8E9BE2116}" destId="{856A483C-28FF-481D-BFE0-27CF4BE69A8C}" srcOrd="14" destOrd="0" presId="urn:microsoft.com/office/officeart/2005/8/layout/lProcess2"/>
    <dgm:cxn modelId="{9B78D6BF-207A-4E1D-98D4-EF7F92D0966F}" type="presParOf" srcId="{7CAC6D9B-28DF-43AD-8501-A8A8E9BE2116}" destId="{1C874484-560F-451A-BD28-7FADC8980FDB}" srcOrd="15" destOrd="0" presId="urn:microsoft.com/office/officeart/2005/8/layout/lProcess2"/>
    <dgm:cxn modelId="{0D44B76F-64AD-45AB-80C7-76E7EA151E17}" type="presParOf" srcId="{7CAC6D9B-28DF-43AD-8501-A8A8E9BE2116}" destId="{8D87EDBA-A7EA-4CEB-9691-4A6CFC0A7F0A}" srcOrd="1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5D8545-3D20-4526-83FA-A81B210EBFA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06A5A401-9E5A-484C-9041-E608D414D534}">
      <dgm:prSet phldrT="[Text]" custT="1"/>
      <dgm:spPr>
        <a:solidFill>
          <a:schemeClr val="bg1"/>
        </a:solidFill>
      </dgm:spPr>
      <dgm:t>
        <a:bodyPr/>
        <a:lstStyle/>
        <a:p>
          <a:r>
            <a:rPr lang="en-AU" sz="2800" dirty="0"/>
            <a:t>Semester 1</a:t>
          </a:r>
        </a:p>
      </dgm:t>
    </dgm:pt>
    <dgm:pt modelId="{776AABBE-8E65-4363-AC3B-1A640900FB1A}" type="parTrans" cxnId="{015A3678-3E65-46E6-8960-995F41AE0B1F}">
      <dgm:prSet/>
      <dgm:spPr/>
      <dgm:t>
        <a:bodyPr/>
        <a:lstStyle/>
        <a:p>
          <a:endParaRPr lang="en-AU"/>
        </a:p>
      </dgm:t>
    </dgm:pt>
    <dgm:pt modelId="{50069D57-13A9-41B8-B6A3-5C0759284CC3}" type="sibTrans" cxnId="{015A3678-3E65-46E6-8960-995F41AE0B1F}">
      <dgm:prSet/>
      <dgm:spPr/>
      <dgm:t>
        <a:bodyPr/>
        <a:lstStyle/>
        <a:p>
          <a:endParaRPr lang="en-AU"/>
        </a:p>
      </dgm:t>
    </dgm:pt>
    <dgm:pt modelId="{075E8F9F-130B-41B0-9563-D0F4FD65E334}">
      <dgm:prSet phldrT="[Text]"/>
      <dgm:spPr>
        <a:solidFill>
          <a:srgbClr val="92D050"/>
        </a:solidFill>
      </dgm:spPr>
      <dgm:t>
        <a:bodyPr/>
        <a:lstStyle/>
        <a:p>
          <a:r>
            <a:rPr lang="en-AU" dirty="0"/>
            <a:t>English</a:t>
          </a:r>
        </a:p>
      </dgm:t>
    </dgm:pt>
    <dgm:pt modelId="{E9FC0E2A-6DB8-4FF4-9B93-639F6E91E21E}" type="parTrans" cxnId="{3A180560-353F-4DEA-A3FD-5A72F42E1B5D}">
      <dgm:prSet/>
      <dgm:spPr/>
      <dgm:t>
        <a:bodyPr/>
        <a:lstStyle/>
        <a:p>
          <a:endParaRPr lang="en-AU"/>
        </a:p>
      </dgm:t>
    </dgm:pt>
    <dgm:pt modelId="{46330EEE-E849-4D71-9B4D-2E67B8918AB8}" type="sibTrans" cxnId="{3A180560-353F-4DEA-A3FD-5A72F42E1B5D}">
      <dgm:prSet/>
      <dgm:spPr/>
      <dgm:t>
        <a:bodyPr/>
        <a:lstStyle/>
        <a:p>
          <a:endParaRPr lang="en-AU"/>
        </a:p>
      </dgm:t>
    </dgm:pt>
    <dgm:pt modelId="{B3E613FD-B3E7-4987-8891-A7B159C84F1A}">
      <dgm:prSet phldrT="[Text]"/>
      <dgm:spPr/>
      <dgm:t>
        <a:bodyPr/>
        <a:lstStyle/>
        <a:p>
          <a:r>
            <a:rPr lang="en-AU" dirty="0"/>
            <a:t>Elective 9</a:t>
          </a:r>
        </a:p>
      </dgm:t>
    </dgm:pt>
    <dgm:pt modelId="{7C672352-D991-4195-B43F-D992F411A069}" type="parTrans" cxnId="{B7F73E05-9865-4C76-8347-701579B43A89}">
      <dgm:prSet/>
      <dgm:spPr/>
      <dgm:t>
        <a:bodyPr/>
        <a:lstStyle/>
        <a:p>
          <a:endParaRPr lang="en-AU"/>
        </a:p>
      </dgm:t>
    </dgm:pt>
    <dgm:pt modelId="{88EE0FB6-8738-4F95-99F2-5771343360C2}" type="sibTrans" cxnId="{B7F73E05-9865-4C76-8347-701579B43A89}">
      <dgm:prSet/>
      <dgm:spPr/>
      <dgm:t>
        <a:bodyPr/>
        <a:lstStyle/>
        <a:p>
          <a:endParaRPr lang="en-AU"/>
        </a:p>
      </dgm:t>
    </dgm:pt>
    <dgm:pt modelId="{A1E61F96-0BAC-4420-BE17-F4AD9632F328}">
      <dgm:prSet phldrT="[Text]"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n-AU" sz="2800" dirty="0"/>
            <a:t>Semester 2</a:t>
          </a:r>
        </a:p>
      </dgm:t>
    </dgm:pt>
    <dgm:pt modelId="{B55B9924-ED9B-41E7-B0D2-9F38E3938E9F}" type="parTrans" cxnId="{4C3092E1-ECB9-4813-B117-DE23D5F8C7DE}">
      <dgm:prSet/>
      <dgm:spPr/>
      <dgm:t>
        <a:bodyPr/>
        <a:lstStyle/>
        <a:p>
          <a:endParaRPr lang="en-AU"/>
        </a:p>
      </dgm:t>
    </dgm:pt>
    <dgm:pt modelId="{F19E39EF-37E3-4AD2-BA90-7FE2172DE915}" type="sibTrans" cxnId="{4C3092E1-ECB9-4813-B117-DE23D5F8C7DE}">
      <dgm:prSet/>
      <dgm:spPr/>
      <dgm:t>
        <a:bodyPr/>
        <a:lstStyle/>
        <a:p>
          <a:endParaRPr lang="en-AU"/>
        </a:p>
      </dgm:t>
    </dgm:pt>
    <dgm:pt modelId="{78CEF1AC-6E95-4546-AFF3-6DFBB334F1EB}">
      <dgm:prSet phldrT="[Text]"/>
      <dgm:spPr>
        <a:solidFill>
          <a:srgbClr val="92D050"/>
        </a:solidFill>
      </dgm:spPr>
      <dgm:t>
        <a:bodyPr/>
        <a:lstStyle/>
        <a:p>
          <a:r>
            <a:rPr lang="en-AU" dirty="0"/>
            <a:t>English</a:t>
          </a:r>
        </a:p>
      </dgm:t>
    </dgm:pt>
    <dgm:pt modelId="{8B566199-3C8B-48FD-8463-24BC5851878A}" type="parTrans" cxnId="{50D3C35E-7152-4200-A894-8D4CE94B1F3E}">
      <dgm:prSet/>
      <dgm:spPr/>
      <dgm:t>
        <a:bodyPr/>
        <a:lstStyle/>
        <a:p>
          <a:endParaRPr lang="en-AU"/>
        </a:p>
      </dgm:t>
    </dgm:pt>
    <dgm:pt modelId="{0F4CAFAF-B40E-41D7-9284-9E01D4121F39}" type="sibTrans" cxnId="{50D3C35E-7152-4200-A894-8D4CE94B1F3E}">
      <dgm:prSet/>
      <dgm:spPr/>
      <dgm:t>
        <a:bodyPr/>
        <a:lstStyle/>
        <a:p>
          <a:endParaRPr lang="en-AU"/>
        </a:p>
      </dgm:t>
    </dgm:pt>
    <dgm:pt modelId="{3AFA875A-23D9-4735-AE75-B47E68F758D0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AU" dirty="0"/>
            <a:t>Maths</a:t>
          </a:r>
        </a:p>
      </dgm:t>
    </dgm:pt>
    <dgm:pt modelId="{B5571779-C29E-4ADE-A55B-3EF50CD42ACA}" type="parTrans" cxnId="{2CB37706-CFEB-47ED-979D-F62603924468}">
      <dgm:prSet/>
      <dgm:spPr/>
      <dgm:t>
        <a:bodyPr/>
        <a:lstStyle/>
        <a:p>
          <a:endParaRPr lang="en-AU"/>
        </a:p>
      </dgm:t>
    </dgm:pt>
    <dgm:pt modelId="{BA9A2620-75FA-4616-8D0A-423999553DCD}" type="sibTrans" cxnId="{2CB37706-CFEB-47ED-979D-F62603924468}">
      <dgm:prSet/>
      <dgm:spPr/>
      <dgm:t>
        <a:bodyPr/>
        <a:lstStyle/>
        <a:p>
          <a:endParaRPr lang="en-AU"/>
        </a:p>
      </dgm:t>
    </dgm:pt>
    <dgm:pt modelId="{23169B93-CF3B-4BF4-BF29-3EE4E5F6977D}">
      <dgm:prSet phldrT="[Text]"/>
      <dgm:spPr/>
      <dgm:t>
        <a:bodyPr/>
        <a:lstStyle/>
        <a:p>
          <a:r>
            <a:rPr lang="en-AU" dirty="0"/>
            <a:t>Elective 12</a:t>
          </a:r>
        </a:p>
      </dgm:t>
    </dgm:pt>
    <dgm:pt modelId="{F8A19394-80A1-453D-8291-44F95166F0E7}" type="parTrans" cxnId="{CC29D9AD-EE84-4085-B926-F109CABBC659}">
      <dgm:prSet/>
      <dgm:spPr/>
      <dgm:t>
        <a:bodyPr/>
        <a:lstStyle/>
        <a:p>
          <a:endParaRPr lang="en-AU"/>
        </a:p>
      </dgm:t>
    </dgm:pt>
    <dgm:pt modelId="{F4A9838A-0C41-42A4-94A6-B43797C4FD9C}" type="sibTrans" cxnId="{CC29D9AD-EE84-4085-B926-F109CABBC659}">
      <dgm:prSet/>
      <dgm:spPr/>
      <dgm:t>
        <a:bodyPr/>
        <a:lstStyle/>
        <a:p>
          <a:endParaRPr lang="en-AU"/>
        </a:p>
      </dgm:t>
    </dgm:pt>
    <dgm:pt modelId="{4397A27C-6F69-4078-A813-72508BF47305}">
      <dgm:prSet phldrT="[Text]"/>
      <dgm:spPr>
        <a:solidFill>
          <a:srgbClr val="FF0000"/>
        </a:solidFill>
      </dgm:spPr>
      <dgm:t>
        <a:bodyPr/>
        <a:lstStyle/>
        <a:p>
          <a:r>
            <a:rPr lang="en-AU" dirty="0"/>
            <a:t>Science Core A</a:t>
          </a:r>
        </a:p>
      </dgm:t>
    </dgm:pt>
    <dgm:pt modelId="{C08E8240-226B-497A-940C-5FE2E373B30B}" type="parTrans" cxnId="{3EE963DB-9F3F-4D55-9881-89FD27FA937D}">
      <dgm:prSet/>
      <dgm:spPr/>
      <dgm:t>
        <a:bodyPr/>
        <a:lstStyle/>
        <a:p>
          <a:endParaRPr lang="en-AU"/>
        </a:p>
      </dgm:t>
    </dgm:pt>
    <dgm:pt modelId="{762DDA88-5BC4-4B26-B9F5-4FC9C1AC7CFA}" type="sibTrans" cxnId="{3EE963DB-9F3F-4D55-9881-89FD27FA937D}">
      <dgm:prSet/>
      <dgm:spPr/>
      <dgm:t>
        <a:bodyPr/>
        <a:lstStyle/>
        <a:p>
          <a:endParaRPr lang="en-AU"/>
        </a:p>
      </dgm:t>
    </dgm:pt>
    <dgm:pt modelId="{52FD54F0-FDF7-4322-9D49-3A10774BDBF7}">
      <dgm:prSet phldrT="[Text]"/>
      <dgm:spPr>
        <a:solidFill>
          <a:schemeClr val="accent3"/>
        </a:solidFill>
      </dgm:spPr>
      <dgm:t>
        <a:bodyPr/>
        <a:lstStyle/>
        <a:p>
          <a:r>
            <a:rPr lang="en-AU" dirty="0"/>
            <a:t>PDHPE</a:t>
          </a:r>
        </a:p>
      </dgm:t>
    </dgm:pt>
    <dgm:pt modelId="{8C2833B4-F145-4178-88CB-B241D674B227}" type="parTrans" cxnId="{A999F182-BFE8-4A06-9222-BF5D901BFBD5}">
      <dgm:prSet/>
      <dgm:spPr/>
      <dgm:t>
        <a:bodyPr/>
        <a:lstStyle/>
        <a:p>
          <a:endParaRPr lang="en-AU"/>
        </a:p>
      </dgm:t>
    </dgm:pt>
    <dgm:pt modelId="{949A14A4-4E30-496E-8597-64C1E68A6C39}" type="sibTrans" cxnId="{A999F182-BFE8-4A06-9222-BF5D901BFBD5}">
      <dgm:prSet/>
      <dgm:spPr/>
      <dgm:t>
        <a:bodyPr/>
        <a:lstStyle/>
        <a:p>
          <a:endParaRPr lang="en-AU"/>
        </a:p>
      </dgm:t>
    </dgm:pt>
    <dgm:pt modelId="{32CCC02D-FF0D-4191-97D5-8629F01ACA20}">
      <dgm:prSet phldrT="[Text]"/>
      <dgm:spPr>
        <a:solidFill>
          <a:srgbClr val="00B0F0"/>
        </a:solidFill>
      </dgm:spPr>
      <dgm:t>
        <a:bodyPr/>
        <a:lstStyle/>
        <a:p>
          <a:r>
            <a:rPr lang="en-AU" dirty="0"/>
            <a:t>History</a:t>
          </a:r>
        </a:p>
      </dgm:t>
    </dgm:pt>
    <dgm:pt modelId="{43F39770-C33D-4392-9D41-443C329365A4}" type="parTrans" cxnId="{B52FB5DD-4503-4049-9B47-A299130CEE97}">
      <dgm:prSet/>
      <dgm:spPr/>
      <dgm:t>
        <a:bodyPr/>
        <a:lstStyle/>
        <a:p>
          <a:endParaRPr lang="en-AU"/>
        </a:p>
      </dgm:t>
    </dgm:pt>
    <dgm:pt modelId="{8702E2A0-4F10-4B6E-88EE-B1A014B62119}" type="sibTrans" cxnId="{B52FB5DD-4503-4049-9B47-A299130CEE97}">
      <dgm:prSet/>
      <dgm:spPr/>
      <dgm:t>
        <a:bodyPr/>
        <a:lstStyle/>
        <a:p>
          <a:endParaRPr lang="en-AU"/>
        </a:p>
      </dgm:t>
    </dgm:pt>
    <dgm:pt modelId="{A6FC42C9-1A7B-4D39-AECF-D1461A4ACD22}">
      <dgm:prSet phldrT="[Text]"/>
      <dgm:spPr>
        <a:solidFill>
          <a:srgbClr val="FF0000"/>
        </a:solidFill>
      </dgm:spPr>
      <dgm:t>
        <a:bodyPr/>
        <a:lstStyle/>
        <a:p>
          <a:r>
            <a:rPr lang="en-AU" dirty="0"/>
            <a:t>Science Core B</a:t>
          </a:r>
        </a:p>
      </dgm:t>
    </dgm:pt>
    <dgm:pt modelId="{0113546E-3D1A-41C4-A3B1-A6017ABE1F17}" type="parTrans" cxnId="{C4160DB6-82BC-46A6-A30C-C441772A93C5}">
      <dgm:prSet/>
      <dgm:spPr/>
      <dgm:t>
        <a:bodyPr/>
        <a:lstStyle/>
        <a:p>
          <a:endParaRPr lang="en-AU"/>
        </a:p>
      </dgm:t>
    </dgm:pt>
    <dgm:pt modelId="{58555149-1650-4963-95E7-251CF85706DC}" type="sibTrans" cxnId="{C4160DB6-82BC-46A6-A30C-C441772A93C5}">
      <dgm:prSet/>
      <dgm:spPr/>
      <dgm:t>
        <a:bodyPr/>
        <a:lstStyle/>
        <a:p>
          <a:endParaRPr lang="en-AU"/>
        </a:p>
      </dgm:t>
    </dgm:pt>
    <dgm:pt modelId="{5B3D64CF-15A1-43EE-B851-333FA4FB7C5F}">
      <dgm:prSet phldrT="[Text]"/>
      <dgm:spPr>
        <a:solidFill>
          <a:srgbClr val="0070C0"/>
        </a:solidFill>
      </dgm:spPr>
      <dgm:t>
        <a:bodyPr/>
        <a:lstStyle/>
        <a:p>
          <a:r>
            <a:rPr lang="en-AU" dirty="0"/>
            <a:t>Vocational Ed</a:t>
          </a:r>
        </a:p>
      </dgm:t>
    </dgm:pt>
    <dgm:pt modelId="{50BFBD63-A78C-4874-8037-DB4AC0AB89B1}" type="parTrans" cxnId="{FA213259-4246-472D-B817-0721BED44F09}">
      <dgm:prSet/>
      <dgm:spPr/>
      <dgm:t>
        <a:bodyPr/>
        <a:lstStyle/>
        <a:p>
          <a:endParaRPr lang="en-AU"/>
        </a:p>
      </dgm:t>
    </dgm:pt>
    <dgm:pt modelId="{2ADE79EA-CDAD-4B92-B216-C8FD6AB1F47A}" type="sibTrans" cxnId="{FA213259-4246-472D-B817-0721BED44F09}">
      <dgm:prSet/>
      <dgm:spPr/>
      <dgm:t>
        <a:bodyPr/>
        <a:lstStyle/>
        <a:p>
          <a:endParaRPr lang="en-AU"/>
        </a:p>
      </dgm:t>
    </dgm:pt>
    <dgm:pt modelId="{5D403AE3-8AD3-4E21-88CF-03ABC1D299A4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AU" dirty="0"/>
            <a:t>Maths</a:t>
          </a:r>
        </a:p>
      </dgm:t>
    </dgm:pt>
    <dgm:pt modelId="{B452C186-7FF0-4B4A-ACC9-7148B8612B7B}" type="parTrans" cxnId="{113E8242-4428-4DD4-8425-81C898790ADF}">
      <dgm:prSet/>
      <dgm:spPr/>
      <dgm:t>
        <a:bodyPr/>
        <a:lstStyle/>
        <a:p>
          <a:endParaRPr lang="en-AU"/>
        </a:p>
      </dgm:t>
    </dgm:pt>
    <dgm:pt modelId="{97AD4973-C226-4AEB-BBA7-5E46EC8FA347}" type="sibTrans" cxnId="{113E8242-4428-4DD4-8425-81C898790ADF}">
      <dgm:prSet/>
      <dgm:spPr/>
      <dgm:t>
        <a:bodyPr/>
        <a:lstStyle/>
        <a:p>
          <a:endParaRPr lang="en-AU"/>
        </a:p>
      </dgm:t>
    </dgm:pt>
    <dgm:pt modelId="{4621E5E1-B837-4F1D-9D6D-016089ECD12D}">
      <dgm:prSet phldrT="[Text]"/>
      <dgm:spPr>
        <a:solidFill>
          <a:srgbClr val="FF0000"/>
        </a:solidFill>
      </dgm:spPr>
      <dgm:t>
        <a:bodyPr/>
        <a:lstStyle/>
        <a:p>
          <a:r>
            <a:rPr lang="en-AU" dirty="0"/>
            <a:t>Science Core A</a:t>
          </a:r>
        </a:p>
      </dgm:t>
    </dgm:pt>
    <dgm:pt modelId="{DEF50012-1295-4176-BF2E-4B5BF2551C94}" type="parTrans" cxnId="{1163A28A-2F60-4EE5-972F-2DD16AE5FDE4}">
      <dgm:prSet/>
      <dgm:spPr/>
      <dgm:t>
        <a:bodyPr/>
        <a:lstStyle/>
        <a:p>
          <a:endParaRPr lang="en-AU"/>
        </a:p>
      </dgm:t>
    </dgm:pt>
    <dgm:pt modelId="{CC4D8F8F-43C4-40A5-81DF-141FB8175681}" type="sibTrans" cxnId="{1163A28A-2F60-4EE5-972F-2DD16AE5FDE4}">
      <dgm:prSet/>
      <dgm:spPr/>
      <dgm:t>
        <a:bodyPr/>
        <a:lstStyle/>
        <a:p>
          <a:endParaRPr lang="en-AU"/>
        </a:p>
      </dgm:t>
    </dgm:pt>
    <dgm:pt modelId="{CB0B2BBA-2A60-4A42-A6FA-BBE281F51B75}">
      <dgm:prSet phldrT="[Text]"/>
      <dgm:spPr>
        <a:solidFill>
          <a:schemeClr val="accent3"/>
        </a:solidFill>
      </dgm:spPr>
      <dgm:t>
        <a:bodyPr/>
        <a:lstStyle/>
        <a:p>
          <a:r>
            <a:rPr lang="en-AU" dirty="0"/>
            <a:t>PDHPE</a:t>
          </a:r>
        </a:p>
      </dgm:t>
    </dgm:pt>
    <dgm:pt modelId="{4CD0FE59-869D-4510-B94F-6D2050BE0CB2}" type="parTrans" cxnId="{80BE2773-3B8E-482A-BCDC-04F4F218F867}">
      <dgm:prSet/>
      <dgm:spPr/>
      <dgm:t>
        <a:bodyPr/>
        <a:lstStyle/>
        <a:p>
          <a:endParaRPr lang="en-AU"/>
        </a:p>
      </dgm:t>
    </dgm:pt>
    <dgm:pt modelId="{A79F0AB7-5ACB-4D9E-BC0A-FDCDDAFC6697}" type="sibTrans" cxnId="{80BE2773-3B8E-482A-BCDC-04F4F218F867}">
      <dgm:prSet/>
      <dgm:spPr/>
      <dgm:t>
        <a:bodyPr/>
        <a:lstStyle/>
        <a:p>
          <a:endParaRPr lang="en-AU"/>
        </a:p>
      </dgm:t>
    </dgm:pt>
    <dgm:pt modelId="{BA121C13-725D-47F8-A2E6-F2D30A0C083A}">
      <dgm:prSet phldrT="[Text]"/>
      <dgm:spPr>
        <a:solidFill>
          <a:srgbClr val="00B0F0"/>
        </a:solidFill>
      </dgm:spPr>
      <dgm:t>
        <a:bodyPr/>
        <a:lstStyle/>
        <a:p>
          <a:r>
            <a:rPr lang="en-AU" dirty="0"/>
            <a:t>Geography</a:t>
          </a:r>
        </a:p>
      </dgm:t>
    </dgm:pt>
    <dgm:pt modelId="{EA19638A-6FD7-4D33-AD7E-F7262EDFE9D8}" type="parTrans" cxnId="{FCD0D352-4565-4283-93F7-CF11B1A8263E}">
      <dgm:prSet/>
      <dgm:spPr/>
      <dgm:t>
        <a:bodyPr/>
        <a:lstStyle/>
        <a:p>
          <a:endParaRPr lang="en-AU"/>
        </a:p>
      </dgm:t>
    </dgm:pt>
    <dgm:pt modelId="{A60CAB4A-BA53-407A-BC83-63B33FB15251}" type="sibTrans" cxnId="{FCD0D352-4565-4283-93F7-CF11B1A8263E}">
      <dgm:prSet/>
      <dgm:spPr/>
      <dgm:t>
        <a:bodyPr/>
        <a:lstStyle/>
        <a:p>
          <a:endParaRPr lang="en-AU"/>
        </a:p>
      </dgm:t>
    </dgm:pt>
    <dgm:pt modelId="{A1B41942-00D6-4D26-9C2E-826535137BA2}">
      <dgm:prSet phldrT="[Text]"/>
      <dgm:spPr/>
      <dgm:t>
        <a:bodyPr/>
        <a:lstStyle/>
        <a:p>
          <a:r>
            <a:rPr lang="en-AU" dirty="0"/>
            <a:t>Elective 10</a:t>
          </a:r>
        </a:p>
      </dgm:t>
    </dgm:pt>
    <dgm:pt modelId="{1397659C-55FE-4F48-A79D-F5F552894427}" type="parTrans" cxnId="{267C55AC-87F6-4B16-BFA5-1C6B493D9FF1}">
      <dgm:prSet/>
      <dgm:spPr/>
      <dgm:t>
        <a:bodyPr/>
        <a:lstStyle/>
        <a:p>
          <a:endParaRPr lang="en-AU"/>
        </a:p>
      </dgm:t>
    </dgm:pt>
    <dgm:pt modelId="{12AE771E-30E6-42D6-9E9B-2B82126851CC}" type="sibTrans" cxnId="{267C55AC-87F6-4B16-BFA5-1C6B493D9FF1}">
      <dgm:prSet/>
      <dgm:spPr/>
      <dgm:t>
        <a:bodyPr/>
        <a:lstStyle/>
        <a:p>
          <a:endParaRPr lang="en-AU"/>
        </a:p>
      </dgm:t>
    </dgm:pt>
    <dgm:pt modelId="{F7B90792-F722-43B5-AD92-80CAFACECA7A}">
      <dgm:prSet phldrT="[Text]"/>
      <dgm:spPr/>
      <dgm:t>
        <a:bodyPr/>
        <a:lstStyle/>
        <a:p>
          <a:r>
            <a:rPr lang="en-AU" dirty="0"/>
            <a:t>Elective 11</a:t>
          </a:r>
        </a:p>
      </dgm:t>
    </dgm:pt>
    <dgm:pt modelId="{F4849257-582C-4754-AC3F-FDE65CC88399}" type="parTrans" cxnId="{7F178CEE-1CF6-4311-9665-294D21B3503A}">
      <dgm:prSet/>
      <dgm:spPr/>
      <dgm:t>
        <a:bodyPr/>
        <a:lstStyle/>
        <a:p>
          <a:endParaRPr lang="en-AU"/>
        </a:p>
      </dgm:t>
    </dgm:pt>
    <dgm:pt modelId="{7C3CF0C8-71C0-46B5-A48C-F011FAA6CCB8}" type="sibTrans" cxnId="{7F178CEE-1CF6-4311-9665-294D21B3503A}">
      <dgm:prSet/>
      <dgm:spPr/>
      <dgm:t>
        <a:bodyPr/>
        <a:lstStyle/>
        <a:p>
          <a:endParaRPr lang="en-AU"/>
        </a:p>
      </dgm:t>
    </dgm:pt>
    <dgm:pt modelId="{FBAFB1D2-CA41-4C5B-94A1-DCD6B183640A}">
      <dgm:prSet phldrT="[Text]"/>
      <dgm:spPr/>
      <dgm:t>
        <a:bodyPr/>
        <a:lstStyle/>
        <a:p>
          <a:r>
            <a:rPr lang="en-AU" dirty="0"/>
            <a:t>Elective 13</a:t>
          </a:r>
        </a:p>
      </dgm:t>
    </dgm:pt>
    <dgm:pt modelId="{6DCE617A-BC83-4EBA-848D-4D6AE8C0AF96}" type="parTrans" cxnId="{7379C81A-6B6F-4151-B215-1F41AAE543B8}">
      <dgm:prSet/>
      <dgm:spPr/>
      <dgm:t>
        <a:bodyPr/>
        <a:lstStyle/>
        <a:p>
          <a:endParaRPr lang="en-AU"/>
        </a:p>
      </dgm:t>
    </dgm:pt>
    <dgm:pt modelId="{B53FA13B-9A2E-4E2F-96AF-9473E57B33D1}" type="sibTrans" cxnId="{7379C81A-6B6F-4151-B215-1F41AAE543B8}">
      <dgm:prSet/>
      <dgm:spPr/>
      <dgm:t>
        <a:bodyPr/>
        <a:lstStyle/>
        <a:p>
          <a:endParaRPr lang="en-AU"/>
        </a:p>
      </dgm:t>
    </dgm:pt>
    <dgm:pt modelId="{B1E40A8D-6F5C-4489-B167-00A81CA968A9}">
      <dgm:prSet phldrT="[Text]"/>
      <dgm:spPr/>
      <dgm:t>
        <a:bodyPr/>
        <a:lstStyle/>
        <a:p>
          <a:r>
            <a:rPr lang="en-AU" dirty="0"/>
            <a:t>Elective 14</a:t>
          </a:r>
        </a:p>
      </dgm:t>
    </dgm:pt>
    <dgm:pt modelId="{ED6DD966-A6E0-430A-BF14-DA107AB94A25}" type="parTrans" cxnId="{48449BE3-F01C-4509-8837-E5C830388CF7}">
      <dgm:prSet/>
      <dgm:spPr/>
      <dgm:t>
        <a:bodyPr/>
        <a:lstStyle/>
        <a:p>
          <a:endParaRPr lang="en-AU"/>
        </a:p>
      </dgm:t>
    </dgm:pt>
    <dgm:pt modelId="{84F46D7B-995E-40A2-8E09-0763DA3CF85F}" type="sibTrans" cxnId="{48449BE3-F01C-4509-8837-E5C830388CF7}">
      <dgm:prSet/>
      <dgm:spPr/>
      <dgm:t>
        <a:bodyPr/>
        <a:lstStyle/>
        <a:p>
          <a:endParaRPr lang="en-AU"/>
        </a:p>
      </dgm:t>
    </dgm:pt>
    <dgm:pt modelId="{59CDE8A9-0AEC-4534-BAB4-D421F322F21F}" type="pres">
      <dgm:prSet presAssocID="{B05D8545-3D20-4526-83FA-A81B210EBFA7}" presName="theList" presStyleCnt="0">
        <dgm:presLayoutVars>
          <dgm:dir/>
          <dgm:animLvl val="lvl"/>
          <dgm:resizeHandles val="exact"/>
        </dgm:presLayoutVars>
      </dgm:prSet>
      <dgm:spPr/>
    </dgm:pt>
    <dgm:pt modelId="{7C432797-CA12-4B4C-8AAC-686C97CBF594}" type="pres">
      <dgm:prSet presAssocID="{06A5A401-9E5A-484C-9041-E608D414D534}" presName="compNode" presStyleCnt="0"/>
      <dgm:spPr/>
    </dgm:pt>
    <dgm:pt modelId="{13A2BF5B-8571-4589-94C2-E530A2CEADE2}" type="pres">
      <dgm:prSet presAssocID="{06A5A401-9E5A-484C-9041-E608D414D534}" presName="aNode" presStyleLbl="bgShp" presStyleIdx="0" presStyleCnt="2"/>
      <dgm:spPr/>
    </dgm:pt>
    <dgm:pt modelId="{5939A6F7-F4D4-4F56-A81A-31EAC0A198C6}" type="pres">
      <dgm:prSet presAssocID="{06A5A401-9E5A-484C-9041-E608D414D534}" presName="textNode" presStyleLbl="bgShp" presStyleIdx="0" presStyleCnt="2"/>
      <dgm:spPr/>
    </dgm:pt>
    <dgm:pt modelId="{41348FB3-FE91-4CCD-9403-2A83469C5F84}" type="pres">
      <dgm:prSet presAssocID="{06A5A401-9E5A-484C-9041-E608D414D534}" presName="compChildNode" presStyleCnt="0"/>
      <dgm:spPr/>
    </dgm:pt>
    <dgm:pt modelId="{B8CBF95B-43A2-4E2D-9629-34D7EDE7EE0F}" type="pres">
      <dgm:prSet presAssocID="{06A5A401-9E5A-484C-9041-E608D414D534}" presName="theInnerList" presStyleCnt="0"/>
      <dgm:spPr/>
    </dgm:pt>
    <dgm:pt modelId="{607757E3-78C5-47AD-AB4B-3A7CD051FF1E}" type="pres">
      <dgm:prSet presAssocID="{075E8F9F-130B-41B0-9563-D0F4FD65E334}" presName="childNode" presStyleLbl="node1" presStyleIdx="0" presStyleCnt="18" custLinFactY="-112949" custLinFactNeighborX="1308" custLinFactNeighborY="-200000">
        <dgm:presLayoutVars>
          <dgm:bulletEnabled val="1"/>
        </dgm:presLayoutVars>
      </dgm:prSet>
      <dgm:spPr/>
    </dgm:pt>
    <dgm:pt modelId="{0D850E0F-DAE8-4909-85C2-A1E581FF773D}" type="pres">
      <dgm:prSet presAssocID="{075E8F9F-130B-41B0-9563-D0F4FD65E334}" presName="aSpace2" presStyleCnt="0"/>
      <dgm:spPr/>
    </dgm:pt>
    <dgm:pt modelId="{16F613A5-3887-44D2-95D0-3636FF5FF02B}" type="pres">
      <dgm:prSet presAssocID="{5D403AE3-8AD3-4E21-88CF-03ABC1D299A4}" presName="childNode" presStyleLbl="node1" presStyleIdx="1" presStyleCnt="18" custLinFactY="-124082" custLinFactNeighborX="1308" custLinFactNeighborY="-200000">
        <dgm:presLayoutVars>
          <dgm:bulletEnabled val="1"/>
        </dgm:presLayoutVars>
      </dgm:prSet>
      <dgm:spPr/>
    </dgm:pt>
    <dgm:pt modelId="{3A9896AF-25DA-4620-8BB0-CDBFDFF402FF}" type="pres">
      <dgm:prSet presAssocID="{5D403AE3-8AD3-4E21-88CF-03ABC1D299A4}" presName="aSpace2" presStyleCnt="0"/>
      <dgm:spPr/>
    </dgm:pt>
    <dgm:pt modelId="{534EFAFF-1701-48C8-94F7-E575ADAA1E61}" type="pres">
      <dgm:prSet presAssocID="{4621E5E1-B837-4F1D-9D6D-016089ECD12D}" presName="childNode" presStyleLbl="node1" presStyleIdx="2" presStyleCnt="18" custLinFactY="-135216" custLinFactNeighborX="1308" custLinFactNeighborY="-200000">
        <dgm:presLayoutVars>
          <dgm:bulletEnabled val="1"/>
        </dgm:presLayoutVars>
      </dgm:prSet>
      <dgm:spPr/>
    </dgm:pt>
    <dgm:pt modelId="{70B77219-DE0E-45DD-989D-47FE588CEF80}" type="pres">
      <dgm:prSet presAssocID="{4621E5E1-B837-4F1D-9D6D-016089ECD12D}" presName="aSpace2" presStyleCnt="0"/>
      <dgm:spPr/>
    </dgm:pt>
    <dgm:pt modelId="{19611BF9-3ADF-4F9F-950D-5A9471A2F5B4}" type="pres">
      <dgm:prSet presAssocID="{CB0B2BBA-2A60-4A42-A6FA-BBE281F51B75}" presName="childNode" presStyleLbl="node1" presStyleIdx="3" presStyleCnt="18" custLinFactY="-146349" custLinFactNeighborX="1308" custLinFactNeighborY="-200000">
        <dgm:presLayoutVars>
          <dgm:bulletEnabled val="1"/>
        </dgm:presLayoutVars>
      </dgm:prSet>
      <dgm:spPr/>
    </dgm:pt>
    <dgm:pt modelId="{0674064C-A829-4454-99AF-5E0B99484A74}" type="pres">
      <dgm:prSet presAssocID="{CB0B2BBA-2A60-4A42-A6FA-BBE281F51B75}" presName="aSpace2" presStyleCnt="0"/>
      <dgm:spPr/>
    </dgm:pt>
    <dgm:pt modelId="{37F08048-4B81-4C31-867D-0A64D81590CA}" type="pres">
      <dgm:prSet presAssocID="{BA121C13-725D-47F8-A2E6-F2D30A0C083A}" presName="childNode" presStyleLbl="node1" presStyleIdx="4" presStyleCnt="18" custLinFactY="-157483" custLinFactNeighborX="1308" custLinFactNeighborY="-200000">
        <dgm:presLayoutVars>
          <dgm:bulletEnabled val="1"/>
        </dgm:presLayoutVars>
      </dgm:prSet>
      <dgm:spPr/>
    </dgm:pt>
    <dgm:pt modelId="{C94965F2-33A4-4ADA-AEC2-21FD508736EB}" type="pres">
      <dgm:prSet presAssocID="{BA121C13-725D-47F8-A2E6-F2D30A0C083A}" presName="aSpace2" presStyleCnt="0"/>
      <dgm:spPr/>
    </dgm:pt>
    <dgm:pt modelId="{83C1D33A-205A-44F2-B952-CDF2FB9D234C}" type="pres">
      <dgm:prSet presAssocID="{5B3D64CF-15A1-43EE-B851-333FA4FB7C5F}" presName="childNode" presStyleLbl="node1" presStyleIdx="5" presStyleCnt="18" custScaleX="100196" custLinFactY="-168616" custLinFactNeighborX="1308" custLinFactNeighborY="-200000">
        <dgm:presLayoutVars>
          <dgm:bulletEnabled val="1"/>
        </dgm:presLayoutVars>
      </dgm:prSet>
      <dgm:spPr/>
    </dgm:pt>
    <dgm:pt modelId="{53EC33AA-816D-4EFA-A89D-244CFBE683E5}" type="pres">
      <dgm:prSet presAssocID="{5B3D64CF-15A1-43EE-B851-333FA4FB7C5F}" presName="aSpace2" presStyleCnt="0"/>
      <dgm:spPr/>
    </dgm:pt>
    <dgm:pt modelId="{BC159E21-553A-445B-9B7B-495230F5D320}" type="pres">
      <dgm:prSet presAssocID="{B3E613FD-B3E7-4987-8891-A7B159C84F1A}" presName="childNode" presStyleLbl="node1" presStyleIdx="6" presStyleCnt="18" custLinFactY="-179750" custLinFactNeighborX="1308" custLinFactNeighborY="-200000">
        <dgm:presLayoutVars>
          <dgm:bulletEnabled val="1"/>
        </dgm:presLayoutVars>
      </dgm:prSet>
      <dgm:spPr/>
    </dgm:pt>
    <dgm:pt modelId="{D0957A42-26D9-4D49-A87C-ABE3C7D86983}" type="pres">
      <dgm:prSet presAssocID="{B3E613FD-B3E7-4987-8891-A7B159C84F1A}" presName="aSpace2" presStyleCnt="0"/>
      <dgm:spPr/>
    </dgm:pt>
    <dgm:pt modelId="{B48F1274-FE73-4F1F-A58F-7C0DB52AE52E}" type="pres">
      <dgm:prSet presAssocID="{A1B41942-00D6-4D26-9C2E-826535137BA2}" presName="childNode" presStyleLbl="node1" presStyleIdx="7" presStyleCnt="18" custLinFactY="-191021" custLinFactNeighborX="1308" custLinFactNeighborY="-200000">
        <dgm:presLayoutVars>
          <dgm:bulletEnabled val="1"/>
        </dgm:presLayoutVars>
      </dgm:prSet>
      <dgm:spPr/>
    </dgm:pt>
    <dgm:pt modelId="{989BB13D-315F-47A6-93C4-B961BF8EA080}" type="pres">
      <dgm:prSet presAssocID="{A1B41942-00D6-4D26-9C2E-826535137BA2}" presName="aSpace2" presStyleCnt="0"/>
      <dgm:spPr/>
    </dgm:pt>
    <dgm:pt modelId="{B0EAA923-8EB0-4EDB-8210-8A3ABCF02534}" type="pres">
      <dgm:prSet presAssocID="{F7B90792-F722-43B5-AD92-80CAFACECA7A}" presName="childNode" presStyleLbl="node1" presStyleIdx="8" presStyleCnt="18" custLinFactY="-193452" custLinFactNeighborX="1308" custLinFactNeighborY="-200000">
        <dgm:presLayoutVars>
          <dgm:bulletEnabled val="1"/>
        </dgm:presLayoutVars>
      </dgm:prSet>
      <dgm:spPr/>
    </dgm:pt>
    <dgm:pt modelId="{72ACDCFD-6787-4589-A586-3D1A8EE744C0}" type="pres">
      <dgm:prSet presAssocID="{06A5A401-9E5A-484C-9041-E608D414D534}" presName="aSpace" presStyleCnt="0"/>
      <dgm:spPr/>
    </dgm:pt>
    <dgm:pt modelId="{FF7B5C96-8D41-4257-86A8-EB3F1846F5A2}" type="pres">
      <dgm:prSet presAssocID="{A1E61F96-0BAC-4420-BE17-F4AD9632F328}" presName="compNode" presStyleCnt="0"/>
      <dgm:spPr/>
    </dgm:pt>
    <dgm:pt modelId="{D752F483-465A-4610-A2A5-55875D5A14BF}" type="pres">
      <dgm:prSet presAssocID="{A1E61F96-0BAC-4420-BE17-F4AD9632F328}" presName="aNode" presStyleLbl="bgShp" presStyleIdx="1" presStyleCnt="2" custLinFactNeighborX="104" custLinFactNeighborY="-1220"/>
      <dgm:spPr/>
    </dgm:pt>
    <dgm:pt modelId="{FDAA878C-9B37-4256-AE0A-0B56805533FD}" type="pres">
      <dgm:prSet presAssocID="{A1E61F96-0BAC-4420-BE17-F4AD9632F328}" presName="textNode" presStyleLbl="bgShp" presStyleIdx="1" presStyleCnt="2"/>
      <dgm:spPr/>
    </dgm:pt>
    <dgm:pt modelId="{8D168A40-1C10-4077-9233-C98C23C59480}" type="pres">
      <dgm:prSet presAssocID="{A1E61F96-0BAC-4420-BE17-F4AD9632F328}" presName="compChildNode" presStyleCnt="0"/>
      <dgm:spPr/>
    </dgm:pt>
    <dgm:pt modelId="{7CAC6D9B-28DF-43AD-8501-A8A8E9BE2116}" type="pres">
      <dgm:prSet presAssocID="{A1E61F96-0BAC-4420-BE17-F4AD9632F328}" presName="theInnerList" presStyleCnt="0"/>
      <dgm:spPr/>
    </dgm:pt>
    <dgm:pt modelId="{1B11C240-5285-4FE7-B727-E4F4B2309195}" type="pres">
      <dgm:prSet presAssocID="{78CEF1AC-6E95-4546-AFF3-6DFBB334F1EB}" presName="childNode" presStyleLbl="node1" presStyleIdx="9" presStyleCnt="18" custLinFactY="-112949" custLinFactNeighborX="-770" custLinFactNeighborY="-200000">
        <dgm:presLayoutVars>
          <dgm:bulletEnabled val="1"/>
        </dgm:presLayoutVars>
      </dgm:prSet>
      <dgm:spPr/>
    </dgm:pt>
    <dgm:pt modelId="{9CADA7C6-D7FD-4AAF-9978-B98E0E7D5A5C}" type="pres">
      <dgm:prSet presAssocID="{78CEF1AC-6E95-4546-AFF3-6DFBB334F1EB}" presName="aSpace2" presStyleCnt="0"/>
      <dgm:spPr/>
    </dgm:pt>
    <dgm:pt modelId="{2357E097-A285-468A-8C81-DAD2AA92CBA9}" type="pres">
      <dgm:prSet presAssocID="{3AFA875A-23D9-4735-AE75-B47E68F758D0}" presName="childNode" presStyleLbl="node1" presStyleIdx="10" presStyleCnt="18" custLinFactY="-124083" custLinFactNeighborX="-770" custLinFactNeighborY="-200000">
        <dgm:presLayoutVars>
          <dgm:bulletEnabled val="1"/>
        </dgm:presLayoutVars>
      </dgm:prSet>
      <dgm:spPr/>
    </dgm:pt>
    <dgm:pt modelId="{C4F2C805-ECA9-46E3-9FCC-0D4C20C7D111}" type="pres">
      <dgm:prSet presAssocID="{3AFA875A-23D9-4735-AE75-B47E68F758D0}" presName="aSpace2" presStyleCnt="0"/>
      <dgm:spPr/>
    </dgm:pt>
    <dgm:pt modelId="{B5CA4288-C4CA-4825-97CB-E035CE4F3279}" type="pres">
      <dgm:prSet presAssocID="{4397A27C-6F69-4078-A813-72508BF47305}" presName="childNode" presStyleLbl="node1" presStyleIdx="11" presStyleCnt="18" custLinFactY="-135216" custLinFactNeighborX="-770" custLinFactNeighborY="-200000">
        <dgm:presLayoutVars>
          <dgm:bulletEnabled val="1"/>
        </dgm:presLayoutVars>
      </dgm:prSet>
      <dgm:spPr/>
    </dgm:pt>
    <dgm:pt modelId="{7FD47318-BA00-41EA-8990-298A8EC4563A}" type="pres">
      <dgm:prSet presAssocID="{4397A27C-6F69-4078-A813-72508BF47305}" presName="aSpace2" presStyleCnt="0"/>
      <dgm:spPr/>
    </dgm:pt>
    <dgm:pt modelId="{5F67E8ED-9DF6-4F08-B0BE-BE7F29EEE580}" type="pres">
      <dgm:prSet presAssocID="{52FD54F0-FDF7-4322-9D49-3A10774BDBF7}" presName="childNode" presStyleLbl="node1" presStyleIdx="12" presStyleCnt="18" custLinFactY="-146349" custLinFactNeighborX="-770" custLinFactNeighborY="-200000">
        <dgm:presLayoutVars>
          <dgm:bulletEnabled val="1"/>
        </dgm:presLayoutVars>
      </dgm:prSet>
      <dgm:spPr/>
    </dgm:pt>
    <dgm:pt modelId="{21319653-9ED1-4502-B253-A65B6418278A}" type="pres">
      <dgm:prSet presAssocID="{52FD54F0-FDF7-4322-9D49-3A10774BDBF7}" presName="aSpace2" presStyleCnt="0"/>
      <dgm:spPr/>
    </dgm:pt>
    <dgm:pt modelId="{B2BCE661-07BC-4DE9-B74A-20B7D3293B25}" type="pres">
      <dgm:prSet presAssocID="{32CCC02D-FF0D-4191-97D5-8629F01ACA20}" presName="childNode" presStyleLbl="node1" presStyleIdx="13" presStyleCnt="18" custLinFactY="-157483" custLinFactNeighborX="-770" custLinFactNeighborY="-200000">
        <dgm:presLayoutVars>
          <dgm:bulletEnabled val="1"/>
        </dgm:presLayoutVars>
      </dgm:prSet>
      <dgm:spPr/>
    </dgm:pt>
    <dgm:pt modelId="{A8F74FBF-51CF-49E9-91DF-B9AF1B8554D7}" type="pres">
      <dgm:prSet presAssocID="{32CCC02D-FF0D-4191-97D5-8629F01ACA20}" presName="aSpace2" presStyleCnt="0"/>
      <dgm:spPr/>
    </dgm:pt>
    <dgm:pt modelId="{3C7AAD27-3CE8-4366-BC7C-E2E7E1EAB61C}" type="pres">
      <dgm:prSet presAssocID="{A6FC42C9-1A7B-4D39-AECF-D1461A4ACD22}" presName="childNode" presStyleLbl="node1" presStyleIdx="14" presStyleCnt="18" custLinFactY="-168616" custLinFactNeighborX="-770" custLinFactNeighborY="-200000">
        <dgm:presLayoutVars>
          <dgm:bulletEnabled val="1"/>
        </dgm:presLayoutVars>
      </dgm:prSet>
      <dgm:spPr/>
    </dgm:pt>
    <dgm:pt modelId="{12765DAA-46BB-4AFE-8C19-C0A4EB223A60}" type="pres">
      <dgm:prSet presAssocID="{A6FC42C9-1A7B-4D39-AECF-D1461A4ACD22}" presName="aSpace2" presStyleCnt="0"/>
      <dgm:spPr/>
    </dgm:pt>
    <dgm:pt modelId="{FCA05AAF-493A-423E-B45F-F06BC8AAA9F2}" type="pres">
      <dgm:prSet presAssocID="{23169B93-CF3B-4BF4-BF29-3EE4E5F6977D}" presName="childNode" presStyleLbl="node1" presStyleIdx="15" presStyleCnt="18" custLinFactY="-179750" custLinFactNeighborX="-770" custLinFactNeighborY="-200000">
        <dgm:presLayoutVars>
          <dgm:bulletEnabled val="1"/>
        </dgm:presLayoutVars>
      </dgm:prSet>
      <dgm:spPr/>
    </dgm:pt>
    <dgm:pt modelId="{D7229534-85ED-4C22-BF80-9747F87B95AF}" type="pres">
      <dgm:prSet presAssocID="{23169B93-CF3B-4BF4-BF29-3EE4E5F6977D}" presName="aSpace2" presStyleCnt="0"/>
      <dgm:spPr/>
    </dgm:pt>
    <dgm:pt modelId="{856A483C-28FF-481D-BFE0-27CF4BE69A8C}" type="pres">
      <dgm:prSet presAssocID="{FBAFB1D2-CA41-4C5B-94A1-DCD6B183640A}" presName="childNode" presStyleLbl="node1" presStyleIdx="16" presStyleCnt="18" custLinFactY="-193340" custLinFactNeighborX="-770" custLinFactNeighborY="-200000">
        <dgm:presLayoutVars>
          <dgm:bulletEnabled val="1"/>
        </dgm:presLayoutVars>
      </dgm:prSet>
      <dgm:spPr/>
    </dgm:pt>
    <dgm:pt modelId="{1C874484-560F-451A-BD28-7FADC8980FDB}" type="pres">
      <dgm:prSet presAssocID="{FBAFB1D2-CA41-4C5B-94A1-DCD6B183640A}" presName="aSpace2" presStyleCnt="0"/>
      <dgm:spPr/>
    </dgm:pt>
    <dgm:pt modelId="{8D87EDBA-A7EA-4CEB-9691-4A6CFC0A7F0A}" type="pres">
      <dgm:prSet presAssocID="{B1E40A8D-6F5C-4489-B167-00A81CA968A9}" presName="childNode" presStyleLbl="node1" presStyleIdx="17" presStyleCnt="18" custLinFactY="-193452" custLinFactNeighborX="-770" custLinFactNeighborY="-200000">
        <dgm:presLayoutVars>
          <dgm:bulletEnabled val="1"/>
        </dgm:presLayoutVars>
      </dgm:prSet>
      <dgm:spPr/>
    </dgm:pt>
  </dgm:ptLst>
  <dgm:cxnLst>
    <dgm:cxn modelId="{B7F73E05-9865-4C76-8347-701579B43A89}" srcId="{06A5A401-9E5A-484C-9041-E608D414D534}" destId="{B3E613FD-B3E7-4987-8891-A7B159C84F1A}" srcOrd="6" destOrd="0" parTransId="{7C672352-D991-4195-B43F-D992F411A069}" sibTransId="{88EE0FB6-8738-4F95-99F2-5771343360C2}"/>
    <dgm:cxn modelId="{2CB37706-CFEB-47ED-979D-F62603924468}" srcId="{A1E61F96-0BAC-4420-BE17-F4AD9632F328}" destId="{3AFA875A-23D9-4735-AE75-B47E68F758D0}" srcOrd="1" destOrd="0" parTransId="{B5571779-C29E-4ADE-A55B-3EF50CD42ACA}" sibTransId="{BA9A2620-75FA-4616-8D0A-423999553DCD}"/>
    <dgm:cxn modelId="{9219770C-CE58-4BB5-A1D3-23756F2BE813}" type="presOf" srcId="{06A5A401-9E5A-484C-9041-E608D414D534}" destId="{13A2BF5B-8571-4589-94C2-E530A2CEADE2}" srcOrd="0" destOrd="0" presId="urn:microsoft.com/office/officeart/2005/8/layout/lProcess2"/>
    <dgm:cxn modelId="{E2B34319-27D9-474A-852B-083F6E74B9E8}" type="presOf" srcId="{3AFA875A-23D9-4735-AE75-B47E68F758D0}" destId="{2357E097-A285-468A-8C81-DAD2AA92CBA9}" srcOrd="0" destOrd="0" presId="urn:microsoft.com/office/officeart/2005/8/layout/lProcess2"/>
    <dgm:cxn modelId="{7379C81A-6B6F-4151-B215-1F41AAE543B8}" srcId="{A1E61F96-0BAC-4420-BE17-F4AD9632F328}" destId="{FBAFB1D2-CA41-4C5B-94A1-DCD6B183640A}" srcOrd="7" destOrd="0" parTransId="{6DCE617A-BC83-4EBA-848D-4D6AE8C0AF96}" sibTransId="{B53FA13B-9A2E-4E2F-96AF-9473E57B33D1}"/>
    <dgm:cxn modelId="{01B96534-9A79-4F5B-84FB-60D557E3F1A5}" type="presOf" srcId="{5B3D64CF-15A1-43EE-B851-333FA4FB7C5F}" destId="{83C1D33A-205A-44F2-B952-CDF2FB9D234C}" srcOrd="0" destOrd="0" presId="urn:microsoft.com/office/officeart/2005/8/layout/lProcess2"/>
    <dgm:cxn modelId="{5C84F837-1DBC-4FDF-9187-5CFBE28811B8}" type="presOf" srcId="{B05D8545-3D20-4526-83FA-A81B210EBFA7}" destId="{59CDE8A9-0AEC-4534-BAB4-D421F322F21F}" srcOrd="0" destOrd="0" presId="urn:microsoft.com/office/officeart/2005/8/layout/lProcess2"/>
    <dgm:cxn modelId="{971E773C-1370-4330-BF9F-A742520FB37D}" type="presOf" srcId="{075E8F9F-130B-41B0-9563-D0F4FD65E334}" destId="{607757E3-78C5-47AD-AB4B-3A7CD051FF1E}" srcOrd="0" destOrd="0" presId="urn:microsoft.com/office/officeart/2005/8/layout/lProcess2"/>
    <dgm:cxn modelId="{50D3C35E-7152-4200-A894-8D4CE94B1F3E}" srcId="{A1E61F96-0BAC-4420-BE17-F4AD9632F328}" destId="{78CEF1AC-6E95-4546-AFF3-6DFBB334F1EB}" srcOrd="0" destOrd="0" parTransId="{8B566199-3C8B-48FD-8463-24BC5851878A}" sibTransId="{0F4CAFAF-B40E-41D7-9284-9E01D4121F39}"/>
    <dgm:cxn modelId="{3A180560-353F-4DEA-A3FD-5A72F42E1B5D}" srcId="{06A5A401-9E5A-484C-9041-E608D414D534}" destId="{075E8F9F-130B-41B0-9563-D0F4FD65E334}" srcOrd="0" destOrd="0" parTransId="{E9FC0E2A-6DB8-4FF4-9B93-639F6E91E21E}" sibTransId="{46330EEE-E849-4D71-9B4D-2E67B8918AB8}"/>
    <dgm:cxn modelId="{113E8242-4428-4DD4-8425-81C898790ADF}" srcId="{06A5A401-9E5A-484C-9041-E608D414D534}" destId="{5D403AE3-8AD3-4E21-88CF-03ABC1D299A4}" srcOrd="1" destOrd="0" parTransId="{B452C186-7FF0-4B4A-ACC9-7148B8612B7B}" sibTransId="{97AD4973-C226-4AEB-BBA7-5E46EC8FA347}"/>
    <dgm:cxn modelId="{E2059E62-52AD-4162-A4FD-B143D4FBC387}" type="presOf" srcId="{78CEF1AC-6E95-4546-AFF3-6DFBB334F1EB}" destId="{1B11C240-5285-4FE7-B727-E4F4B2309195}" srcOrd="0" destOrd="0" presId="urn:microsoft.com/office/officeart/2005/8/layout/lProcess2"/>
    <dgm:cxn modelId="{BEC51066-8F4F-400B-A5A7-9A924D2C1AF9}" type="presOf" srcId="{B1E40A8D-6F5C-4489-B167-00A81CA968A9}" destId="{8D87EDBA-A7EA-4CEB-9691-4A6CFC0A7F0A}" srcOrd="0" destOrd="0" presId="urn:microsoft.com/office/officeart/2005/8/layout/lProcess2"/>
    <dgm:cxn modelId="{63AABD4A-7470-4156-B11F-70E5F97AF4F7}" type="presOf" srcId="{A1E61F96-0BAC-4420-BE17-F4AD9632F328}" destId="{D752F483-465A-4610-A2A5-55875D5A14BF}" srcOrd="0" destOrd="0" presId="urn:microsoft.com/office/officeart/2005/8/layout/lProcess2"/>
    <dgm:cxn modelId="{2225176F-07D8-4647-A77C-35DECAE79FD2}" type="presOf" srcId="{5D403AE3-8AD3-4E21-88CF-03ABC1D299A4}" destId="{16F613A5-3887-44D2-95D0-3636FF5FF02B}" srcOrd="0" destOrd="0" presId="urn:microsoft.com/office/officeart/2005/8/layout/lProcess2"/>
    <dgm:cxn modelId="{47875F71-9D6B-4C63-98CF-0089092AA1B4}" type="presOf" srcId="{52FD54F0-FDF7-4322-9D49-3A10774BDBF7}" destId="{5F67E8ED-9DF6-4F08-B0BE-BE7F29EEE580}" srcOrd="0" destOrd="0" presId="urn:microsoft.com/office/officeart/2005/8/layout/lProcess2"/>
    <dgm:cxn modelId="{FCD0D352-4565-4283-93F7-CF11B1A8263E}" srcId="{06A5A401-9E5A-484C-9041-E608D414D534}" destId="{BA121C13-725D-47F8-A2E6-F2D30A0C083A}" srcOrd="4" destOrd="0" parTransId="{EA19638A-6FD7-4D33-AD7E-F7262EDFE9D8}" sibTransId="{A60CAB4A-BA53-407A-BC83-63B33FB15251}"/>
    <dgm:cxn modelId="{80BE2773-3B8E-482A-BCDC-04F4F218F867}" srcId="{06A5A401-9E5A-484C-9041-E608D414D534}" destId="{CB0B2BBA-2A60-4A42-A6FA-BBE281F51B75}" srcOrd="3" destOrd="0" parTransId="{4CD0FE59-869D-4510-B94F-6D2050BE0CB2}" sibTransId="{A79F0AB7-5ACB-4D9E-BC0A-FDCDDAFC6697}"/>
    <dgm:cxn modelId="{015A3678-3E65-46E6-8960-995F41AE0B1F}" srcId="{B05D8545-3D20-4526-83FA-A81B210EBFA7}" destId="{06A5A401-9E5A-484C-9041-E608D414D534}" srcOrd="0" destOrd="0" parTransId="{776AABBE-8E65-4363-AC3B-1A640900FB1A}" sibTransId="{50069D57-13A9-41B8-B6A3-5C0759284CC3}"/>
    <dgm:cxn modelId="{FA213259-4246-472D-B817-0721BED44F09}" srcId="{06A5A401-9E5A-484C-9041-E608D414D534}" destId="{5B3D64CF-15A1-43EE-B851-333FA4FB7C5F}" srcOrd="5" destOrd="0" parTransId="{50BFBD63-A78C-4874-8037-DB4AC0AB89B1}" sibTransId="{2ADE79EA-CDAD-4B92-B216-C8FD6AB1F47A}"/>
    <dgm:cxn modelId="{A999F182-BFE8-4A06-9222-BF5D901BFBD5}" srcId="{A1E61F96-0BAC-4420-BE17-F4AD9632F328}" destId="{52FD54F0-FDF7-4322-9D49-3A10774BDBF7}" srcOrd="3" destOrd="0" parTransId="{8C2833B4-F145-4178-88CB-B241D674B227}" sibTransId="{949A14A4-4E30-496E-8597-64C1E68A6C39}"/>
    <dgm:cxn modelId="{1163A28A-2F60-4EE5-972F-2DD16AE5FDE4}" srcId="{06A5A401-9E5A-484C-9041-E608D414D534}" destId="{4621E5E1-B837-4F1D-9D6D-016089ECD12D}" srcOrd="2" destOrd="0" parTransId="{DEF50012-1295-4176-BF2E-4B5BF2551C94}" sibTransId="{CC4D8F8F-43C4-40A5-81DF-141FB8175681}"/>
    <dgm:cxn modelId="{690DE390-2E0D-4655-A8AD-7B375410D7D2}" type="presOf" srcId="{BA121C13-725D-47F8-A2E6-F2D30A0C083A}" destId="{37F08048-4B81-4C31-867D-0A64D81590CA}" srcOrd="0" destOrd="0" presId="urn:microsoft.com/office/officeart/2005/8/layout/lProcess2"/>
    <dgm:cxn modelId="{9DFE2696-F4EF-4E82-AC49-C25BF8EA284E}" type="presOf" srcId="{FBAFB1D2-CA41-4C5B-94A1-DCD6B183640A}" destId="{856A483C-28FF-481D-BFE0-27CF4BE69A8C}" srcOrd="0" destOrd="0" presId="urn:microsoft.com/office/officeart/2005/8/layout/lProcess2"/>
    <dgm:cxn modelId="{267C55AC-87F6-4B16-BFA5-1C6B493D9FF1}" srcId="{06A5A401-9E5A-484C-9041-E608D414D534}" destId="{A1B41942-00D6-4D26-9C2E-826535137BA2}" srcOrd="7" destOrd="0" parTransId="{1397659C-55FE-4F48-A79D-F5F552894427}" sibTransId="{12AE771E-30E6-42D6-9E9B-2B82126851CC}"/>
    <dgm:cxn modelId="{CC29D9AD-EE84-4085-B926-F109CABBC659}" srcId="{A1E61F96-0BAC-4420-BE17-F4AD9632F328}" destId="{23169B93-CF3B-4BF4-BF29-3EE4E5F6977D}" srcOrd="6" destOrd="0" parTransId="{F8A19394-80A1-453D-8291-44F95166F0E7}" sibTransId="{F4A9838A-0C41-42A4-94A6-B43797C4FD9C}"/>
    <dgm:cxn modelId="{C4160DB6-82BC-46A6-A30C-C441772A93C5}" srcId="{A1E61F96-0BAC-4420-BE17-F4AD9632F328}" destId="{A6FC42C9-1A7B-4D39-AECF-D1461A4ACD22}" srcOrd="5" destOrd="0" parTransId="{0113546E-3D1A-41C4-A3B1-A6017ABE1F17}" sibTransId="{58555149-1650-4963-95E7-251CF85706DC}"/>
    <dgm:cxn modelId="{CF4242B8-CA12-4782-8F6A-81B08CC6A435}" type="presOf" srcId="{A1B41942-00D6-4D26-9C2E-826535137BA2}" destId="{B48F1274-FE73-4F1F-A58F-7C0DB52AE52E}" srcOrd="0" destOrd="0" presId="urn:microsoft.com/office/officeart/2005/8/layout/lProcess2"/>
    <dgm:cxn modelId="{BEB317BC-AC24-4E8C-A3E0-8344FD19CFD4}" type="presOf" srcId="{23169B93-CF3B-4BF4-BF29-3EE4E5F6977D}" destId="{FCA05AAF-493A-423E-B45F-F06BC8AAA9F2}" srcOrd="0" destOrd="0" presId="urn:microsoft.com/office/officeart/2005/8/layout/lProcess2"/>
    <dgm:cxn modelId="{B74022C0-3720-45BA-8633-B887B2AEE9A9}" type="presOf" srcId="{32CCC02D-FF0D-4191-97D5-8629F01ACA20}" destId="{B2BCE661-07BC-4DE9-B74A-20B7D3293B25}" srcOrd="0" destOrd="0" presId="urn:microsoft.com/office/officeart/2005/8/layout/lProcess2"/>
    <dgm:cxn modelId="{E81EBCC9-03DF-4928-BD01-43DCF994192B}" type="presOf" srcId="{4621E5E1-B837-4F1D-9D6D-016089ECD12D}" destId="{534EFAFF-1701-48C8-94F7-E575ADAA1E61}" srcOrd="0" destOrd="0" presId="urn:microsoft.com/office/officeart/2005/8/layout/lProcess2"/>
    <dgm:cxn modelId="{F5F800D5-1B65-49A6-8F82-AF4D57B3AC9F}" type="presOf" srcId="{A1E61F96-0BAC-4420-BE17-F4AD9632F328}" destId="{FDAA878C-9B37-4256-AE0A-0B56805533FD}" srcOrd="1" destOrd="0" presId="urn:microsoft.com/office/officeart/2005/8/layout/lProcess2"/>
    <dgm:cxn modelId="{3EE963DB-9F3F-4D55-9881-89FD27FA937D}" srcId="{A1E61F96-0BAC-4420-BE17-F4AD9632F328}" destId="{4397A27C-6F69-4078-A813-72508BF47305}" srcOrd="2" destOrd="0" parTransId="{C08E8240-226B-497A-940C-5FE2E373B30B}" sibTransId="{762DDA88-5BC4-4B26-B9F5-4FC9C1AC7CFA}"/>
    <dgm:cxn modelId="{B52FB5DD-4503-4049-9B47-A299130CEE97}" srcId="{A1E61F96-0BAC-4420-BE17-F4AD9632F328}" destId="{32CCC02D-FF0D-4191-97D5-8629F01ACA20}" srcOrd="4" destOrd="0" parTransId="{43F39770-C33D-4392-9D41-443C329365A4}" sibTransId="{8702E2A0-4F10-4B6E-88EE-B1A014B62119}"/>
    <dgm:cxn modelId="{9B5F90E0-684B-4855-AB33-897F372FB01C}" type="presOf" srcId="{A6FC42C9-1A7B-4D39-AECF-D1461A4ACD22}" destId="{3C7AAD27-3CE8-4366-BC7C-E2E7E1EAB61C}" srcOrd="0" destOrd="0" presId="urn:microsoft.com/office/officeart/2005/8/layout/lProcess2"/>
    <dgm:cxn modelId="{4C3092E1-ECB9-4813-B117-DE23D5F8C7DE}" srcId="{B05D8545-3D20-4526-83FA-A81B210EBFA7}" destId="{A1E61F96-0BAC-4420-BE17-F4AD9632F328}" srcOrd="1" destOrd="0" parTransId="{B55B9924-ED9B-41E7-B0D2-9F38E3938E9F}" sibTransId="{F19E39EF-37E3-4AD2-BA90-7FE2172DE915}"/>
    <dgm:cxn modelId="{48449BE3-F01C-4509-8837-E5C830388CF7}" srcId="{A1E61F96-0BAC-4420-BE17-F4AD9632F328}" destId="{B1E40A8D-6F5C-4489-B167-00A81CA968A9}" srcOrd="8" destOrd="0" parTransId="{ED6DD966-A6E0-430A-BF14-DA107AB94A25}" sibTransId="{84F46D7B-995E-40A2-8E09-0763DA3CF85F}"/>
    <dgm:cxn modelId="{9E74E1E3-4EA3-407D-A6C5-EE3BB67C9951}" type="presOf" srcId="{4397A27C-6F69-4078-A813-72508BF47305}" destId="{B5CA4288-C4CA-4825-97CB-E035CE4F3279}" srcOrd="0" destOrd="0" presId="urn:microsoft.com/office/officeart/2005/8/layout/lProcess2"/>
    <dgm:cxn modelId="{755FE8EB-B3A8-471A-A220-9EE4D81BBD44}" type="presOf" srcId="{CB0B2BBA-2A60-4A42-A6FA-BBE281F51B75}" destId="{19611BF9-3ADF-4F9F-950D-5A9471A2F5B4}" srcOrd="0" destOrd="0" presId="urn:microsoft.com/office/officeart/2005/8/layout/lProcess2"/>
    <dgm:cxn modelId="{21CB22EE-CB0A-4B75-B212-A12C2AD58760}" type="presOf" srcId="{F7B90792-F722-43B5-AD92-80CAFACECA7A}" destId="{B0EAA923-8EB0-4EDB-8210-8A3ABCF02534}" srcOrd="0" destOrd="0" presId="urn:microsoft.com/office/officeart/2005/8/layout/lProcess2"/>
    <dgm:cxn modelId="{7F178CEE-1CF6-4311-9665-294D21B3503A}" srcId="{06A5A401-9E5A-484C-9041-E608D414D534}" destId="{F7B90792-F722-43B5-AD92-80CAFACECA7A}" srcOrd="8" destOrd="0" parTransId="{F4849257-582C-4754-AC3F-FDE65CC88399}" sibTransId="{7C3CF0C8-71C0-46B5-A48C-F011FAA6CCB8}"/>
    <dgm:cxn modelId="{DBB9E8F9-0758-40C7-A16C-8D5BA63E1D25}" type="presOf" srcId="{06A5A401-9E5A-484C-9041-E608D414D534}" destId="{5939A6F7-F4D4-4F56-A81A-31EAC0A198C6}" srcOrd="1" destOrd="0" presId="urn:microsoft.com/office/officeart/2005/8/layout/lProcess2"/>
    <dgm:cxn modelId="{65746CFB-5D49-4ABA-8E1B-1CF4F4288BF0}" type="presOf" srcId="{B3E613FD-B3E7-4987-8891-A7B159C84F1A}" destId="{BC159E21-553A-445B-9B7B-495230F5D320}" srcOrd="0" destOrd="0" presId="urn:microsoft.com/office/officeart/2005/8/layout/lProcess2"/>
    <dgm:cxn modelId="{D6751668-A5F4-4862-9DB6-49DA10F3118D}" type="presParOf" srcId="{59CDE8A9-0AEC-4534-BAB4-D421F322F21F}" destId="{7C432797-CA12-4B4C-8AAC-686C97CBF594}" srcOrd="0" destOrd="0" presId="urn:microsoft.com/office/officeart/2005/8/layout/lProcess2"/>
    <dgm:cxn modelId="{A1A19C7B-ED30-4C95-8369-9997E3A34FC8}" type="presParOf" srcId="{7C432797-CA12-4B4C-8AAC-686C97CBF594}" destId="{13A2BF5B-8571-4589-94C2-E530A2CEADE2}" srcOrd="0" destOrd="0" presId="urn:microsoft.com/office/officeart/2005/8/layout/lProcess2"/>
    <dgm:cxn modelId="{091AB700-6246-4F92-A98E-A610009E8EC8}" type="presParOf" srcId="{7C432797-CA12-4B4C-8AAC-686C97CBF594}" destId="{5939A6F7-F4D4-4F56-A81A-31EAC0A198C6}" srcOrd="1" destOrd="0" presId="urn:microsoft.com/office/officeart/2005/8/layout/lProcess2"/>
    <dgm:cxn modelId="{84F3F246-0E61-4B23-B15E-9A2877513A6B}" type="presParOf" srcId="{7C432797-CA12-4B4C-8AAC-686C97CBF594}" destId="{41348FB3-FE91-4CCD-9403-2A83469C5F84}" srcOrd="2" destOrd="0" presId="urn:microsoft.com/office/officeart/2005/8/layout/lProcess2"/>
    <dgm:cxn modelId="{1562717F-79EB-4905-9BC6-BC767604E073}" type="presParOf" srcId="{41348FB3-FE91-4CCD-9403-2A83469C5F84}" destId="{B8CBF95B-43A2-4E2D-9629-34D7EDE7EE0F}" srcOrd="0" destOrd="0" presId="urn:microsoft.com/office/officeart/2005/8/layout/lProcess2"/>
    <dgm:cxn modelId="{52DEFC03-5ABC-43C0-BBC0-42024C19E603}" type="presParOf" srcId="{B8CBF95B-43A2-4E2D-9629-34D7EDE7EE0F}" destId="{607757E3-78C5-47AD-AB4B-3A7CD051FF1E}" srcOrd="0" destOrd="0" presId="urn:microsoft.com/office/officeart/2005/8/layout/lProcess2"/>
    <dgm:cxn modelId="{36897755-06FE-46FA-8ED6-8F1DF6E7CC8B}" type="presParOf" srcId="{B8CBF95B-43A2-4E2D-9629-34D7EDE7EE0F}" destId="{0D850E0F-DAE8-4909-85C2-A1E581FF773D}" srcOrd="1" destOrd="0" presId="urn:microsoft.com/office/officeart/2005/8/layout/lProcess2"/>
    <dgm:cxn modelId="{D54F639C-56D6-4FFE-80BC-C6FA17335F81}" type="presParOf" srcId="{B8CBF95B-43A2-4E2D-9629-34D7EDE7EE0F}" destId="{16F613A5-3887-44D2-95D0-3636FF5FF02B}" srcOrd="2" destOrd="0" presId="urn:microsoft.com/office/officeart/2005/8/layout/lProcess2"/>
    <dgm:cxn modelId="{316FFF55-B04A-4BC4-A6CE-2640A99D6A7D}" type="presParOf" srcId="{B8CBF95B-43A2-4E2D-9629-34D7EDE7EE0F}" destId="{3A9896AF-25DA-4620-8BB0-CDBFDFF402FF}" srcOrd="3" destOrd="0" presId="urn:microsoft.com/office/officeart/2005/8/layout/lProcess2"/>
    <dgm:cxn modelId="{049E3F7A-9D06-4F85-9775-F428AD8CD523}" type="presParOf" srcId="{B8CBF95B-43A2-4E2D-9629-34D7EDE7EE0F}" destId="{534EFAFF-1701-48C8-94F7-E575ADAA1E61}" srcOrd="4" destOrd="0" presId="urn:microsoft.com/office/officeart/2005/8/layout/lProcess2"/>
    <dgm:cxn modelId="{C07B2531-BA75-463F-88FE-8206CF27DEDD}" type="presParOf" srcId="{B8CBF95B-43A2-4E2D-9629-34D7EDE7EE0F}" destId="{70B77219-DE0E-45DD-989D-47FE588CEF80}" srcOrd="5" destOrd="0" presId="urn:microsoft.com/office/officeart/2005/8/layout/lProcess2"/>
    <dgm:cxn modelId="{E1199A1A-6E3F-4207-85B9-1069A2E00BD2}" type="presParOf" srcId="{B8CBF95B-43A2-4E2D-9629-34D7EDE7EE0F}" destId="{19611BF9-3ADF-4F9F-950D-5A9471A2F5B4}" srcOrd="6" destOrd="0" presId="urn:microsoft.com/office/officeart/2005/8/layout/lProcess2"/>
    <dgm:cxn modelId="{CC197B34-CACE-489C-B501-4EF1BC640BFF}" type="presParOf" srcId="{B8CBF95B-43A2-4E2D-9629-34D7EDE7EE0F}" destId="{0674064C-A829-4454-99AF-5E0B99484A74}" srcOrd="7" destOrd="0" presId="urn:microsoft.com/office/officeart/2005/8/layout/lProcess2"/>
    <dgm:cxn modelId="{DB040D91-45AB-469F-BBE8-6E398A2D9E27}" type="presParOf" srcId="{B8CBF95B-43A2-4E2D-9629-34D7EDE7EE0F}" destId="{37F08048-4B81-4C31-867D-0A64D81590CA}" srcOrd="8" destOrd="0" presId="urn:microsoft.com/office/officeart/2005/8/layout/lProcess2"/>
    <dgm:cxn modelId="{ED2C6963-D251-486A-9EA2-016927937D0E}" type="presParOf" srcId="{B8CBF95B-43A2-4E2D-9629-34D7EDE7EE0F}" destId="{C94965F2-33A4-4ADA-AEC2-21FD508736EB}" srcOrd="9" destOrd="0" presId="urn:microsoft.com/office/officeart/2005/8/layout/lProcess2"/>
    <dgm:cxn modelId="{0499C848-8F15-4A82-8D23-1090045EF178}" type="presParOf" srcId="{B8CBF95B-43A2-4E2D-9629-34D7EDE7EE0F}" destId="{83C1D33A-205A-44F2-B952-CDF2FB9D234C}" srcOrd="10" destOrd="0" presId="urn:microsoft.com/office/officeart/2005/8/layout/lProcess2"/>
    <dgm:cxn modelId="{C4536811-C34B-4A49-9C88-444794F2D31C}" type="presParOf" srcId="{B8CBF95B-43A2-4E2D-9629-34D7EDE7EE0F}" destId="{53EC33AA-816D-4EFA-A89D-244CFBE683E5}" srcOrd="11" destOrd="0" presId="urn:microsoft.com/office/officeart/2005/8/layout/lProcess2"/>
    <dgm:cxn modelId="{C725CA7F-8879-42A2-867D-F6E77E3D8804}" type="presParOf" srcId="{B8CBF95B-43A2-4E2D-9629-34D7EDE7EE0F}" destId="{BC159E21-553A-445B-9B7B-495230F5D320}" srcOrd="12" destOrd="0" presId="urn:microsoft.com/office/officeart/2005/8/layout/lProcess2"/>
    <dgm:cxn modelId="{E330124A-D151-4B5C-B35B-7F6418DCE00C}" type="presParOf" srcId="{B8CBF95B-43A2-4E2D-9629-34D7EDE7EE0F}" destId="{D0957A42-26D9-4D49-A87C-ABE3C7D86983}" srcOrd="13" destOrd="0" presId="urn:microsoft.com/office/officeart/2005/8/layout/lProcess2"/>
    <dgm:cxn modelId="{61A05411-C79A-4521-B1FF-AFB4712E1908}" type="presParOf" srcId="{B8CBF95B-43A2-4E2D-9629-34D7EDE7EE0F}" destId="{B48F1274-FE73-4F1F-A58F-7C0DB52AE52E}" srcOrd="14" destOrd="0" presId="urn:microsoft.com/office/officeart/2005/8/layout/lProcess2"/>
    <dgm:cxn modelId="{AACF289F-89E9-4C83-B135-400CE021E453}" type="presParOf" srcId="{B8CBF95B-43A2-4E2D-9629-34D7EDE7EE0F}" destId="{989BB13D-315F-47A6-93C4-B961BF8EA080}" srcOrd="15" destOrd="0" presId="urn:microsoft.com/office/officeart/2005/8/layout/lProcess2"/>
    <dgm:cxn modelId="{AAA2A273-3BB1-421C-9287-19E491FEBA61}" type="presParOf" srcId="{B8CBF95B-43A2-4E2D-9629-34D7EDE7EE0F}" destId="{B0EAA923-8EB0-4EDB-8210-8A3ABCF02534}" srcOrd="16" destOrd="0" presId="urn:microsoft.com/office/officeart/2005/8/layout/lProcess2"/>
    <dgm:cxn modelId="{852BD233-B15F-4F07-81BA-E69F30802161}" type="presParOf" srcId="{59CDE8A9-0AEC-4534-BAB4-D421F322F21F}" destId="{72ACDCFD-6787-4589-A586-3D1A8EE744C0}" srcOrd="1" destOrd="0" presId="urn:microsoft.com/office/officeart/2005/8/layout/lProcess2"/>
    <dgm:cxn modelId="{AC524AE1-A484-4712-B585-BB2FE4428BDC}" type="presParOf" srcId="{59CDE8A9-0AEC-4534-BAB4-D421F322F21F}" destId="{FF7B5C96-8D41-4257-86A8-EB3F1846F5A2}" srcOrd="2" destOrd="0" presId="urn:microsoft.com/office/officeart/2005/8/layout/lProcess2"/>
    <dgm:cxn modelId="{4693A389-F406-469B-B56F-1A435615947E}" type="presParOf" srcId="{FF7B5C96-8D41-4257-86A8-EB3F1846F5A2}" destId="{D752F483-465A-4610-A2A5-55875D5A14BF}" srcOrd="0" destOrd="0" presId="urn:microsoft.com/office/officeart/2005/8/layout/lProcess2"/>
    <dgm:cxn modelId="{B32DDA7F-CCC4-4C9B-9DB2-EDE53673FABD}" type="presParOf" srcId="{FF7B5C96-8D41-4257-86A8-EB3F1846F5A2}" destId="{FDAA878C-9B37-4256-AE0A-0B56805533FD}" srcOrd="1" destOrd="0" presId="urn:microsoft.com/office/officeart/2005/8/layout/lProcess2"/>
    <dgm:cxn modelId="{801EAF81-D983-4EEF-AABB-947EA97C51A0}" type="presParOf" srcId="{FF7B5C96-8D41-4257-86A8-EB3F1846F5A2}" destId="{8D168A40-1C10-4077-9233-C98C23C59480}" srcOrd="2" destOrd="0" presId="urn:microsoft.com/office/officeart/2005/8/layout/lProcess2"/>
    <dgm:cxn modelId="{BF9F8F41-3D3A-4B5D-8AB7-93D70B3C9260}" type="presParOf" srcId="{8D168A40-1C10-4077-9233-C98C23C59480}" destId="{7CAC6D9B-28DF-43AD-8501-A8A8E9BE2116}" srcOrd="0" destOrd="0" presId="urn:microsoft.com/office/officeart/2005/8/layout/lProcess2"/>
    <dgm:cxn modelId="{019D45E4-73EA-4140-B5E0-47FDE4DB9FEF}" type="presParOf" srcId="{7CAC6D9B-28DF-43AD-8501-A8A8E9BE2116}" destId="{1B11C240-5285-4FE7-B727-E4F4B2309195}" srcOrd="0" destOrd="0" presId="urn:microsoft.com/office/officeart/2005/8/layout/lProcess2"/>
    <dgm:cxn modelId="{479C8E57-634E-4E11-AF43-7417BC95A51B}" type="presParOf" srcId="{7CAC6D9B-28DF-43AD-8501-A8A8E9BE2116}" destId="{9CADA7C6-D7FD-4AAF-9978-B98E0E7D5A5C}" srcOrd="1" destOrd="0" presId="urn:microsoft.com/office/officeart/2005/8/layout/lProcess2"/>
    <dgm:cxn modelId="{060D9012-FCC2-4DFB-9323-4B58894FD0B5}" type="presParOf" srcId="{7CAC6D9B-28DF-43AD-8501-A8A8E9BE2116}" destId="{2357E097-A285-468A-8C81-DAD2AA92CBA9}" srcOrd="2" destOrd="0" presId="urn:microsoft.com/office/officeart/2005/8/layout/lProcess2"/>
    <dgm:cxn modelId="{4E2746D2-41BE-4896-9AE0-8F947084B240}" type="presParOf" srcId="{7CAC6D9B-28DF-43AD-8501-A8A8E9BE2116}" destId="{C4F2C805-ECA9-46E3-9FCC-0D4C20C7D111}" srcOrd="3" destOrd="0" presId="urn:microsoft.com/office/officeart/2005/8/layout/lProcess2"/>
    <dgm:cxn modelId="{45AFE777-12A5-419A-95D7-8D80C54C8A94}" type="presParOf" srcId="{7CAC6D9B-28DF-43AD-8501-A8A8E9BE2116}" destId="{B5CA4288-C4CA-4825-97CB-E035CE4F3279}" srcOrd="4" destOrd="0" presId="urn:microsoft.com/office/officeart/2005/8/layout/lProcess2"/>
    <dgm:cxn modelId="{BDBF9110-A670-4338-8143-A4EBD9949D84}" type="presParOf" srcId="{7CAC6D9B-28DF-43AD-8501-A8A8E9BE2116}" destId="{7FD47318-BA00-41EA-8990-298A8EC4563A}" srcOrd="5" destOrd="0" presId="urn:microsoft.com/office/officeart/2005/8/layout/lProcess2"/>
    <dgm:cxn modelId="{157B9AA5-705F-4496-8430-4CE342882B4C}" type="presParOf" srcId="{7CAC6D9B-28DF-43AD-8501-A8A8E9BE2116}" destId="{5F67E8ED-9DF6-4F08-B0BE-BE7F29EEE580}" srcOrd="6" destOrd="0" presId="urn:microsoft.com/office/officeart/2005/8/layout/lProcess2"/>
    <dgm:cxn modelId="{5934472D-5922-43AE-AE6D-1DEB3AD22CF3}" type="presParOf" srcId="{7CAC6D9B-28DF-43AD-8501-A8A8E9BE2116}" destId="{21319653-9ED1-4502-B253-A65B6418278A}" srcOrd="7" destOrd="0" presId="urn:microsoft.com/office/officeart/2005/8/layout/lProcess2"/>
    <dgm:cxn modelId="{31B550BE-4DFF-463C-B7CD-F09C94BA59C5}" type="presParOf" srcId="{7CAC6D9B-28DF-43AD-8501-A8A8E9BE2116}" destId="{B2BCE661-07BC-4DE9-B74A-20B7D3293B25}" srcOrd="8" destOrd="0" presId="urn:microsoft.com/office/officeart/2005/8/layout/lProcess2"/>
    <dgm:cxn modelId="{A233DE54-F5B4-4866-B72D-CC9FDC6CBE22}" type="presParOf" srcId="{7CAC6D9B-28DF-43AD-8501-A8A8E9BE2116}" destId="{A8F74FBF-51CF-49E9-91DF-B9AF1B8554D7}" srcOrd="9" destOrd="0" presId="urn:microsoft.com/office/officeart/2005/8/layout/lProcess2"/>
    <dgm:cxn modelId="{2EA90BC0-E0BE-4D36-A3A9-39DF6D46E8FA}" type="presParOf" srcId="{7CAC6D9B-28DF-43AD-8501-A8A8E9BE2116}" destId="{3C7AAD27-3CE8-4366-BC7C-E2E7E1EAB61C}" srcOrd="10" destOrd="0" presId="urn:microsoft.com/office/officeart/2005/8/layout/lProcess2"/>
    <dgm:cxn modelId="{C96A9218-0088-4913-B41B-830485D8A42A}" type="presParOf" srcId="{7CAC6D9B-28DF-43AD-8501-A8A8E9BE2116}" destId="{12765DAA-46BB-4AFE-8C19-C0A4EB223A60}" srcOrd="11" destOrd="0" presId="urn:microsoft.com/office/officeart/2005/8/layout/lProcess2"/>
    <dgm:cxn modelId="{47CE6795-F9C3-4012-9E5A-6F0344D0AB63}" type="presParOf" srcId="{7CAC6D9B-28DF-43AD-8501-A8A8E9BE2116}" destId="{FCA05AAF-493A-423E-B45F-F06BC8AAA9F2}" srcOrd="12" destOrd="0" presId="urn:microsoft.com/office/officeart/2005/8/layout/lProcess2"/>
    <dgm:cxn modelId="{41BC0B52-3892-468B-9A25-D19DDD56FB1D}" type="presParOf" srcId="{7CAC6D9B-28DF-43AD-8501-A8A8E9BE2116}" destId="{D7229534-85ED-4C22-BF80-9747F87B95AF}" srcOrd="13" destOrd="0" presId="urn:microsoft.com/office/officeart/2005/8/layout/lProcess2"/>
    <dgm:cxn modelId="{9F281A04-D20F-4CA4-AE36-1D402B373FFA}" type="presParOf" srcId="{7CAC6D9B-28DF-43AD-8501-A8A8E9BE2116}" destId="{856A483C-28FF-481D-BFE0-27CF4BE69A8C}" srcOrd="14" destOrd="0" presId="urn:microsoft.com/office/officeart/2005/8/layout/lProcess2"/>
    <dgm:cxn modelId="{B3CF1B4A-0F6D-4069-9B52-92E699015CB7}" type="presParOf" srcId="{7CAC6D9B-28DF-43AD-8501-A8A8E9BE2116}" destId="{1C874484-560F-451A-BD28-7FADC8980FDB}" srcOrd="15" destOrd="0" presId="urn:microsoft.com/office/officeart/2005/8/layout/lProcess2"/>
    <dgm:cxn modelId="{0C9C8FAD-EAF1-42E0-BCC2-64B7FBF9367E}" type="presParOf" srcId="{7CAC6D9B-28DF-43AD-8501-A8A8E9BE2116}" destId="{8D87EDBA-A7EA-4CEB-9691-4A6CFC0A7F0A}" srcOrd="1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5D8545-3D20-4526-83FA-A81B210EBFA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06A5A401-9E5A-484C-9041-E608D414D534}">
      <dgm:prSet phldrT="[Text]" custT="1"/>
      <dgm:spPr>
        <a:solidFill>
          <a:schemeClr val="bg1"/>
        </a:solidFill>
      </dgm:spPr>
      <dgm:t>
        <a:bodyPr/>
        <a:lstStyle/>
        <a:p>
          <a:r>
            <a:rPr lang="en-AU" sz="2800" dirty="0"/>
            <a:t>Semester 1</a:t>
          </a:r>
        </a:p>
      </dgm:t>
    </dgm:pt>
    <dgm:pt modelId="{776AABBE-8E65-4363-AC3B-1A640900FB1A}" type="parTrans" cxnId="{015A3678-3E65-46E6-8960-995F41AE0B1F}">
      <dgm:prSet/>
      <dgm:spPr/>
      <dgm:t>
        <a:bodyPr/>
        <a:lstStyle/>
        <a:p>
          <a:endParaRPr lang="en-AU"/>
        </a:p>
      </dgm:t>
    </dgm:pt>
    <dgm:pt modelId="{50069D57-13A9-41B8-B6A3-5C0759284CC3}" type="sibTrans" cxnId="{015A3678-3E65-46E6-8960-995F41AE0B1F}">
      <dgm:prSet/>
      <dgm:spPr/>
      <dgm:t>
        <a:bodyPr/>
        <a:lstStyle/>
        <a:p>
          <a:endParaRPr lang="en-AU"/>
        </a:p>
      </dgm:t>
    </dgm:pt>
    <dgm:pt modelId="{075E8F9F-130B-41B0-9563-D0F4FD65E334}">
      <dgm:prSet phldrT="[Text]"/>
      <dgm:spPr>
        <a:solidFill>
          <a:srgbClr val="92D050"/>
        </a:solidFill>
      </dgm:spPr>
      <dgm:t>
        <a:bodyPr/>
        <a:lstStyle/>
        <a:p>
          <a:r>
            <a:rPr lang="en-AU" dirty="0"/>
            <a:t>English</a:t>
          </a:r>
        </a:p>
      </dgm:t>
    </dgm:pt>
    <dgm:pt modelId="{E9FC0E2A-6DB8-4FF4-9B93-639F6E91E21E}" type="parTrans" cxnId="{3A180560-353F-4DEA-A3FD-5A72F42E1B5D}">
      <dgm:prSet/>
      <dgm:spPr/>
      <dgm:t>
        <a:bodyPr/>
        <a:lstStyle/>
        <a:p>
          <a:endParaRPr lang="en-AU"/>
        </a:p>
      </dgm:t>
    </dgm:pt>
    <dgm:pt modelId="{46330EEE-E849-4D71-9B4D-2E67B8918AB8}" type="sibTrans" cxnId="{3A180560-353F-4DEA-A3FD-5A72F42E1B5D}">
      <dgm:prSet/>
      <dgm:spPr/>
      <dgm:t>
        <a:bodyPr/>
        <a:lstStyle/>
        <a:p>
          <a:endParaRPr lang="en-AU"/>
        </a:p>
      </dgm:t>
    </dgm:pt>
    <dgm:pt modelId="{B3E613FD-B3E7-4987-8891-A7B159C84F1A}">
      <dgm:prSet phldrT="[Text]"/>
      <dgm:spPr>
        <a:solidFill>
          <a:srgbClr val="7030A0"/>
        </a:solidFill>
      </dgm:spPr>
      <dgm:t>
        <a:bodyPr/>
        <a:lstStyle/>
        <a:p>
          <a:r>
            <a:rPr lang="en-AU" dirty="0"/>
            <a:t>Japanese Level 3</a:t>
          </a:r>
        </a:p>
      </dgm:t>
    </dgm:pt>
    <dgm:pt modelId="{7C672352-D991-4195-B43F-D992F411A069}" type="parTrans" cxnId="{B7F73E05-9865-4C76-8347-701579B43A89}">
      <dgm:prSet/>
      <dgm:spPr/>
      <dgm:t>
        <a:bodyPr/>
        <a:lstStyle/>
        <a:p>
          <a:endParaRPr lang="en-AU"/>
        </a:p>
      </dgm:t>
    </dgm:pt>
    <dgm:pt modelId="{88EE0FB6-8738-4F95-99F2-5771343360C2}" type="sibTrans" cxnId="{B7F73E05-9865-4C76-8347-701579B43A89}">
      <dgm:prSet/>
      <dgm:spPr/>
      <dgm:t>
        <a:bodyPr/>
        <a:lstStyle/>
        <a:p>
          <a:endParaRPr lang="en-AU"/>
        </a:p>
      </dgm:t>
    </dgm:pt>
    <dgm:pt modelId="{A1E61F96-0BAC-4420-BE17-F4AD9632F328}">
      <dgm:prSet phldrT="[Text]"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n-AU" sz="2800" dirty="0"/>
            <a:t>Semester 2</a:t>
          </a:r>
        </a:p>
      </dgm:t>
    </dgm:pt>
    <dgm:pt modelId="{B55B9924-ED9B-41E7-B0D2-9F38E3938E9F}" type="parTrans" cxnId="{4C3092E1-ECB9-4813-B117-DE23D5F8C7DE}">
      <dgm:prSet/>
      <dgm:spPr/>
      <dgm:t>
        <a:bodyPr/>
        <a:lstStyle/>
        <a:p>
          <a:endParaRPr lang="en-AU"/>
        </a:p>
      </dgm:t>
    </dgm:pt>
    <dgm:pt modelId="{F19E39EF-37E3-4AD2-BA90-7FE2172DE915}" type="sibTrans" cxnId="{4C3092E1-ECB9-4813-B117-DE23D5F8C7DE}">
      <dgm:prSet/>
      <dgm:spPr/>
      <dgm:t>
        <a:bodyPr/>
        <a:lstStyle/>
        <a:p>
          <a:endParaRPr lang="en-AU"/>
        </a:p>
      </dgm:t>
    </dgm:pt>
    <dgm:pt modelId="{78CEF1AC-6E95-4546-AFF3-6DFBB334F1EB}">
      <dgm:prSet phldrT="[Text]"/>
      <dgm:spPr>
        <a:solidFill>
          <a:srgbClr val="92D050"/>
        </a:solidFill>
      </dgm:spPr>
      <dgm:t>
        <a:bodyPr/>
        <a:lstStyle/>
        <a:p>
          <a:r>
            <a:rPr lang="en-AU" dirty="0"/>
            <a:t>English</a:t>
          </a:r>
        </a:p>
      </dgm:t>
    </dgm:pt>
    <dgm:pt modelId="{8B566199-3C8B-48FD-8463-24BC5851878A}" type="parTrans" cxnId="{50D3C35E-7152-4200-A894-8D4CE94B1F3E}">
      <dgm:prSet/>
      <dgm:spPr/>
      <dgm:t>
        <a:bodyPr/>
        <a:lstStyle/>
        <a:p>
          <a:endParaRPr lang="en-AU"/>
        </a:p>
      </dgm:t>
    </dgm:pt>
    <dgm:pt modelId="{0F4CAFAF-B40E-41D7-9284-9E01D4121F39}" type="sibTrans" cxnId="{50D3C35E-7152-4200-A894-8D4CE94B1F3E}">
      <dgm:prSet/>
      <dgm:spPr/>
      <dgm:t>
        <a:bodyPr/>
        <a:lstStyle/>
        <a:p>
          <a:endParaRPr lang="en-AU"/>
        </a:p>
      </dgm:t>
    </dgm:pt>
    <dgm:pt modelId="{3AFA875A-23D9-4735-AE75-B47E68F758D0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AU" dirty="0"/>
            <a:t>Maths</a:t>
          </a:r>
        </a:p>
      </dgm:t>
    </dgm:pt>
    <dgm:pt modelId="{B5571779-C29E-4ADE-A55B-3EF50CD42ACA}" type="parTrans" cxnId="{2CB37706-CFEB-47ED-979D-F62603924468}">
      <dgm:prSet/>
      <dgm:spPr/>
      <dgm:t>
        <a:bodyPr/>
        <a:lstStyle/>
        <a:p>
          <a:endParaRPr lang="en-AU"/>
        </a:p>
      </dgm:t>
    </dgm:pt>
    <dgm:pt modelId="{BA9A2620-75FA-4616-8D0A-423999553DCD}" type="sibTrans" cxnId="{2CB37706-CFEB-47ED-979D-F62603924468}">
      <dgm:prSet/>
      <dgm:spPr/>
      <dgm:t>
        <a:bodyPr/>
        <a:lstStyle/>
        <a:p>
          <a:endParaRPr lang="en-AU"/>
        </a:p>
      </dgm:t>
    </dgm:pt>
    <dgm:pt modelId="{23169B93-CF3B-4BF4-BF29-3EE4E5F6977D}">
      <dgm:prSet phldrT="[Text]"/>
      <dgm:spPr>
        <a:solidFill>
          <a:srgbClr val="7030A0"/>
        </a:solidFill>
      </dgm:spPr>
      <dgm:t>
        <a:bodyPr/>
        <a:lstStyle/>
        <a:p>
          <a:r>
            <a:rPr lang="en-AU" dirty="0"/>
            <a:t>Japanese Level 4</a:t>
          </a:r>
        </a:p>
      </dgm:t>
    </dgm:pt>
    <dgm:pt modelId="{F8A19394-80A1-453D-8291-44F95166F0E7}" type="parTrans" cxnId="{CC29D9AD-EE84-4085-B926-F109CABBC659}">
      <dgm:prSet/>
      <dgm:spPr/>
      <dgm:t>
        <a:bodyPr/>
        <a:lstStyle/>
        <a:p>
          <a:endParaRPr lang="en-AU"/>
        </a:p>
      </dgm:t>
    </dgm:pt>
    <dgm:pt modelId="{F4A9838A-0C41-42A4-94A6-B43797C4FD9C}" type="sibTrans" cxnId="{CC29D9AD-EE84-4085-B926-F109CABBC659}">
      <dgm:prSet/>
      <dgm:spPr/>
      <dgm:t>
        <a:bodyPr/>
        <a:lstStyle/>
        <a:p>
          <a:endParaRPr lang="en-AU"/>
        </a:p>
      </dgm:t>
    </dgm:pt>
    <dgm:pt modelId="{4397A27C-6F69-4078-A813-72508BF47305}">
      <dgm:prSet phldrT="[Text]"/>
      <dgm:spPr>
        <a:solidFill>
          <a:srgbClr val="FF0000"/>
        </a:solidFill>
      </dgm:spPr>
      <dgm:t>
        <a:bodyPr/>
        <a:lstStyle/>
        <a:p>
          <a:r>
            <a:rPr lang="en-AU" dirty="0"/>
            <a:t>Science</a:t>
          </a:r>
        </a:p>
      </dgm:t>
    </dgm:pt>
    <dgm:pt modelId="{C08E8240-226B-497A-940C-5FE2E373B30B}" type="parTrans" cxnId="{3EE963DB-9F3F-4D55-9881-89FD27FA937D}">
      <dgm:prSet/>
      <dgm:spPr/>
      <dgm:t>
        <a:bodyPr/>
        <a:lstStyle/>
        <a:p>
          <a:endParaRPr lang="en-AU"/>
        </a:p>
      </dgm:t>
    </dgm:pt>
    <dgm:pt modelId="{762DDA88-5BC4-4B26-B9F5-4FC9C1AC7CFA}" type="sibTrans" cxnId="{3EE963DB-9F3F-4D55-9881-89FD27FA937D}">
      <dgm:prSet/>
      <dgm:spPr/>
      <dgm:t>
        <a:bodyPr/>
        <a:lstStyle/>
        <a:p>
          <a:endParaRPr lang="en-AU"/>
        </a:p>
      </dgm:t>
    </dgm:pt>
    <dgm:pt modelId="{52FD54F0-FDF7-4322-9D49-3A10774BDBF7}">
      <dgm:prSet phldrT="[Text]"/>
      <dgm:spPr>
        <a:solidFill>
          <a:schemeClr val="accent3"/>
        </a:solidFill>
      </dgm:spPr>
      <dgm:t>
        <a:bodyPr/>
        <a:lstStyle/>
        <a:p>
          <a:r>
            <a:rPr lang="en-AU" dirty="0"/>
            <a:t>PDHPE</a:t>
          </a:r>
        </a:p>
      </dgm:t>
    </dgm:pt>
    <dgm:pt modelId="{8C2833B4-F145-4178-88CB-B241D674B227}" type="parTrans" cxnId="{A999F182-BFE8-4A06-9222-BF5D901BFBD5}">
      <dgm:prSet/>
      <dgm:spPr/>
      <dgm:t>
        <a:bodyPr/>
        <a:lstStyle/>
        <a:p>
          <a:endParaRPr lang="en-AU"/>
        </a:p>
      </dgm:t>
    </dgm:pt>
    <dgm:pt modelId="{949A14A4-4E30-496E-8597-64C1E68A6C39}" type="sibTrans" cxnId="{A999F182-BFE8-4A06-9222-BF5D901BFBD5}">
      <dgm:prSet/>
      <dgm:spPr/>
      <dgm:t>
        <a:bodyPr/>
        <a:lstStyle/>
        <a:p>
          <a:endParaRPr lang="en-AU"/>
        </a:p>
      </dgm:t>
    </dgm:pt>
    <dgm:pt modelId="{32CCC02D-FF0D-4191-97D5-8629F01ACA20}">
      <dgm:prSet phldrT="[Text]"/>
      <dgm:spPr>
        <a:solidFill>
          <a:srgbClr val="00B0F0"/>
        </a:solidFill>
      </dgm:spPr>
      <dgm:t>
        <a:bodyPr/>
        <a:lstStyle/>
        <a:p>
          <a:r>
            <a:rPr lang="en-AU" dirty="0"/>
            <a:t>History</a:t>
          </a:r>
        </a:p>
      </dgm:t>
    </dgm:pt>
    <dgm:pt modelId="{43F39770-C33D-4392-9D41-443C329365A4}" type="parTrans" cxnId="{B52FB5DD-4503-4049-9B47-A299130CEE97}">
      <dgm:prSet/>
      <dgm:spPr/>
      <dgm:t>
        <a:bodyPr/>
        <a:lstStyle/>
        <a:p>
          <a:endParaRPr lang="en-AU"/>
        </a:p>
      </dgm:t>
    </dgm:pt>
    <dgm:pt modelId="{8702E2A0-4F10-4B6E-88EE-B1A014B62119}" type="sibTrans" cxnId="{B52FB5DD-4503-4049-9B47-A299130CEE97}">
      <dgm:prSet/>
      <dgm:spPr/>
      <dgm:t>
        <a:bodyPr/>
        <a:lstStyle/>
        <a:p>
          <a:endParaRPr lang="en-AU"/>
        </a:p>
      </dgm:t>
    </dgm:pt>
    <dgm:pt modelId="{A6FC42C9-1A7B-4D39-AECF-D1461A4ACD22}">
      <dgm:prSet phldrT="[Text]"/>
      <dgm:spPr>
        <a:solidFill>
          <a:srgbClr val="00B050"/>
        </a:solidFill>
      </dgm:spPr>
      <dgm:t>
        <a:bodyPr/>
        <a:lstStyle/>
        <a:p>
          <a:r>
            <a:rPr lang="en-AU" dirty="0"/>
            <a:t>General Wood 2</a:t>
          </a:r>
        </a:p>
      </dgm:t>
    </dgm:pt>
    <dgm:pt modelId="{0113546E-3D1A-41C4-A3B1-A6017ABE1F17}" type="parTrans" cxnId="{C4160DB6-82BC-46A6-A30C-C441772A93C5}">
      <dgm:prSet/>
      <dgm:spPr/>
      <dgm:t>
        <a:bodyPr/>
        <a:lstStyle/>
        <a:p>
          <a:endParaRPr lang="en-AU"/>
        </a:p>
      </dgm:t>
    </dgm:pt>
    <dgm:pt modelId="{58555149-1650-4963-95E7-251CF85706DC}" type="sibTrans" cxnId="{C4160DB6-82BC-46A6-A30C-C441772A93C5}">
      <dgm:prSet/>
      <dgm:spPr/>
      <dgm:t>
        <a:bodyPr/>
        <a:lstStyle/>
        <a:p>
          <a:endParaRPr lang="en-AU"/>
        </a:p>
      </dgm:t>
    </dgm:pt>
    <dgm:pt modelId="{5B3D64CF-15A1-43EE-B851-333FA4FB7C5F}">
      <dgm:prSet phldrT="[Text]"/>
      <dgm:spPr>
        <a:solidFill>
          <a:srgbClr val="00B050"/>
        </a:solidFill>
      </dgm:spPr>
      <dgm:t>
        <a:bodyPr/>
        <a:lstStyle/>
        <a:p>
          <a:r>
            <a:rPr lang="en-AU" dirty="0"/>
            <a:t>General Wood 1</a:t>
          </a:r>
        </a:p>
      </dgm:t>
    </dgm:pt>
    <dgm:pt modelId="{50BFBD63-A78C-4874-8037-DB4AC0AB89B1}" type="parTrans" cxnId="{FA213259-4246-472D-B817-0721BED44F09}">
      <dgm:prSet/>
      <dgm:spPr/>
      <dgm:t>
        <a:bodyPr/>
        <a:lstStyle/>
        <a:p>
          <a:endParaRPr lang="en-AU"/>
        </a:p>
      </dgm:t>
    </dgm:pt>
    <dgm:pt modelId="{2ADE79EA-CDAD-4B92-B216-C8FD6AB1F47A}" type="sibTrans" cxnId="{FA213259-4246-472D-B817-0721BED44F09}">
      <dgm:prSet/>
      <dgm:spPr/>
      <dgm:t>
        <a:bodyPr/>
        <a:lstStyle/>
        <a:p>
          <a:endParaRPr lang="en-AU"/>
        </a:p>
      </dgm:t>
    </dgm:pt>
    <dgm:pt modelId="{5D403AE3-8AD3-4E21-88CF-03ABC1D299A4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AU" dirty="0"/>
            <a:t>Maths</a:t>
          </a:r>
        </a:p>
      </dgm:t>
    </dgm:pt>
    <dgm:pt modelId="{B452C186-7FF0-4B4A-ACC9-7148B8612B7B}" type="parTrans" cxnId="{113E8242-4428-4DD4-8425-81C898790ADF}">
      <dgm:prSet/>
      <dgm:spPr/>
      <dgm:t>
        <a:bodyPr/>
        <a:lstStyle/>
        <a:p>
          <a:endParaRPr lang="en-AU"/>
        </a:p>
      </dgm:t>
    </dgm:pt>
    <dgm:pt modelId="{97AD4973-C226-4AEB-BBA7-5E46EC8FA347}" type="sibTrans" cxnId="{113E8242-4428-4DD4-8425-81C898790ADF}">
      <dgm:prSet/>
      <dgm:spPr/>
      <dgm:t>
        <a:bodyPr/>
        <a:lstStyle/>
        <a:p>
          <a:endParaRPr lang="en-AU"/>
        </a:p>
      </dgm:t>
    </dgm:pt>
    <dgm:pt modelId="{4621E5E1-B837-4F1D-9D6D-016089ECD12D}">
      <dgm:prSet phldrT="[Text]"/>
      <dgm:spPr>
        <a:solidFill>
          <a:srgbClr val="FF0000"/>
        </a:solidFill>
      </dgm:spPr>
      <dgm:t>
        <a:bodyPr/>
        <a:lstStyle/>
        <a:p>
          <a:r>
            <a:rPr lang="en-AU" dirty="0"/>
            <a:t>Science</a:t>
          </a:r>
        </a:p>
      </dgm:t>
    </dgm:pt>
    <dgm:pt modelId="{DEF50012-1295-4176-BF2E-4B5BF2551C94}" type="parTrans" cxnId="{1163A28A-2F60-4EE5-972F-2DD16AE5FDE4}">
      <dgm:prSet/>
      <dgm:spPr/>
      <dgm:t>
        <a:bodyPr/>
        <a:lstStyle/>
        <a:p>
          <a:endParaRPr lang="en-AU"/>
        </a:p>
      </dgm:t>
    </dgm:pt>
    <dgm:pt modelId="{CC4D8F8F-43C4-40A5-81DF-141FB8175681}" type="sibTrans" cxnId="{1163A28A-2F60-4EE5-972F-2DD16AE5FDE4}">
      <dgm:prSet/>
      <dgm:spPr/>
      <dgm:t>
        <a:bodyPr/>
        <a:lstStyle/>
        <a:p>
          <a:endParaRPr lang="en-AU"/>
        </a:p>
      </dgm:t>
    </dgm:pt>
    <dgm:pt modelId="{CB0B2BBA-2A60-4A42-A6FA-BBE281F51B75}">
      <dgm:prSet phldrT="[Text]"/>
      <dgm:spPr>
        <a:solidFill>
          <a:schemeClr val="accent3"/>
        </a:solidFill>
      </dgm:spPr>
      <dgm:t>
        <a:bodyPr/>
        <a:lstStyle/>
        <a:p>
          <a:r>
            <a:rPr lang="en-AU" dirty="0"/>
            <a:t>PDHPE</a:t>
          </a:r>
        </a:p>
      </dgm:t>
    </dgm:pt>
    <dgm:pt modelId="{4CD0FE59-869D-4510-B94F-6D2050BE0CB2}" type="parTrans" cxnId="{80BE2773-3B8E-482A-BCDC-04F4F218F867}">
      <dgm:prSet/>
      <dgm:spPr/>
      <dgm:t>
        <a:bodyPr/>
        <a:lstStyle/>
        <a:p>
          <a:endParaRPr lang="en-AU"/>
        </a:p>
      </dgm:t>
    </dgm:pt>
    <dgm:pt modelId="{A79F0AB7-5ACB-4D9E-BC0A-FDCDDAFC6697}" type="sibTrans" cxnId="{80BE2773-3B8E-482A-BCDC-04F4F218F867}">
      <dgm:prSet/>
      <dgm:spPr/>
      <dgm:t>
        <a:bodyPr/>
        <a:lstStyle/>
        <a:p>
          <a:endParaRPr lang="en-AU"/>
        </a:p>
      </dgm:t>
    </dgm:pt>
    <dgm:pt modelId="{BA121C13-725D-47F8-A2E6-F2D30A0C083A}">
      <dgm:prSet phldrT="[Text]"/>
      <dgm:spPr>
        <a:solidFill>
          <a:srgbClr val="00B0F0"/>
        </a:solidFill>
      </dgm:spPr>
      <dgm:t>
        <a:bodyPr/>
        <a:lstStyle/>
        <a:p>
          <a:r>
            <a:rPr lang="en-AU" dirty="0"/>
            <a:t>Geography</a:t>
          </a:r>
        </a:p>
      </dgm:t>
    </dgm:pt>
    <dgm:pt modelId="{EA19638A-6FD7-4D33-AD7E-F7262EDFE9D8}" type="parTrans" cxnId="{FCD0D352-4565-4283-93F7-CF11B1A8263E}">
      <dgm:prSet/>
      <dgm:spPr/>
      <dgm:t>
        <a:bodyPr/>
        <a:lstStyle/>
        <a:p>
          <a:endParaRPr lang="en-AU"/>
        </a:p>
      </dgm:t>
    </dgm:pt>
    <dgm:pt modelId="{A60CAB4A-BA53-407A-BC83-63B33FB15251}" type="sibTrans" cxnId="{FCD0D352-4565-4283-93F7-CF11B1A8263E}">
      <dgm:prSet/>
      <dgm:spPr/>
      <dgm:t>
        <a:bodyPr/>
        <a:lstStyle/>
        <a:p>
          <a:endParaRPr lang="en-AU"/>
        </a:p>
      </dgm:t>
    </dgm:pt>
    <dgm:pt modelId="{A1B41942-00D6-4D26-9C2E-826535137BA2}">
      <dgm:prSet phldrT="[Text]"/>
      <dgm:spPr/>
      <dgm:t>
        <a:bodyPr/>
        <a:lstStyle/>
        <a:p>
          <a:r>
            <a:rPr lang="en-AU" dirty="0"/>
            <a:t>Elective 3</a:t>
          </a:r>
        </a:p>
      </dgm:t>
    </dgm:pt>
    <dgm:pt modelId="{1397659C-55FE-4F48-A79D-F5F552894427}" type="parTrans" cxnId="{267C55AC-87F6-4B16-BFA5-1C6B493D9FF1}">
      <dgm:prSet/>
      <dgm:spPr/>
      <dgm:t>
        <a:bodyPr/>
        <a:lstStyle/>
        <a:p>
          <a:endParaRPr lang="en-US"/>
        </a:p>
      </dgm:t>
    </dgm:pt>
    <dgm:pt modelId="{12AE771E-30E6-42D6-9E9B-2B82126851CC}" type="sibTrans" cxnId="{267C55AC-87F6-4B16-BFA5-1C6B493D9FF1}">
      <dgm:prSet/>
      <dgm:spPr/>
      <dgm:t>
        <a:bodyPr/>
        <a:lstStyle/>
        <a:p>
          <a:endParaRPr lang="en-US"/>
        </a:p>
      </dgm:t>
    </dgm:pt>
    <dgm:pt modelId="{F7B90792-F722-43B5-AD92-80CAFACECA7A}">
      <dgm:prSet phldrT="[Text]"/>
      <dgm:spPr/>
      <dgm:t>
        <a:bodyPr/>
        <a:lstStyle/>
        <a:p>
          <a:r>
            <a:rPr lang="en-AU" dirty="0"/>
            <a:t>Elective 4</a:t>
          </a:r>
        </a:p>
      </dgm:t>
    </dgm:pt>
    <dgm:pt modelId="{F4849257-582C-4754-AC3F-FDE65CC88399}" type="parTrans" cxnId="{7F178CEE-1CF6-4311-9665-294D21B3503A}">
      <dgm:prSet/>
      <dgm:spPr/>
      <dgm:t>
        <a:bodyPr/>
        <a:lstStyle/>
        <a:p>
          <a:endParaRPr lang="en-US"/>
        </a:p>
      </dgm:t>
    </dgm:pt>
    <dgm:pt modelId="{7C3CF0C8-71C0-46B5-A48C-F011FAA6CCB8}" type="sibTrans" cxnId="{7F178CEE-1CF6-4311-9665-294D21B3503A}">
      <dgm:prSet/>
      <dgm:spPr/>
      <dgm:t>
        <a:bodyPr/>
        <a:lstStyle/>
        <a:p>
          <a:endParaRPr lang="en-US"/>
        </a:p>
      </dgm:t>
    </dgm:pt>
    <dgm:pt modelId="{FBAFB1D2-CA41-4C5B-94A1-DCD6B183640A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AU" dirty="0"/>
            <a:t>Sports Fitness</a:t>
          </a:r>
        </a:p>
      </dgm:t>
    </dgm:pt>
    <dgm:pt modelId="{6DCE617A-BC83-4EBA-848D-4D6AE8C0AF96}" type="parTrans" cxnId="{7379C81A-6B6F-4151-B215-1F41AAE543B8}">
      <dgm:prSet/>
      <dgm:spPr/>
      <dgm:t>
        <a:bodyPr/>
        <a:lstStyle/>
        <a:p>
          <a:endParaRPr lang="en-US"/>
        </a:p>
      </dgm:t>
    </dgm:pt>
    <dgm:pt modelId="{B53FA13B-9A2E-4E2F-96AF-9473E57B33D1}" type="sibTrans" cxnId="{7379C81A-6B6F-4151-B215-1F41AAE543B8}">
      <dgm:prSet/>
      <dgm:spPr/>
      <dgm:t>
        <a:bodyPr/>
        <a:lstStyle/>
        <a:p>
          <a:endParaRPr lang="en-US"/>
        </a:p>
      </dgm:t>
    </dgm:pt>
    <dgm:pt modelId="{B1E40A8D-6F5C-4489-B167-00A81CA968A9}">
      <dgm:prSet phldrT="[Text]"/>
      <dgm:spPr/>
      <dgm:t>
        <a:bodyPr/>
        <a:lstStyle/>
        <a:p>
          <a:r>
            <a:rPr lang="en-AU" dirty="0"/>
            <a:t>Elective 8</a:t>
          </a:r>
        </a:p>
      </dgm:t>
    </dgm:pt>
    <dgm:pt modelId="{ED6DD966-A6E0-430A-BF14-DA107AB94A25}" type="parTrans" cxnId="{48449BE3-F01C-4509-8837-E5C830388CF7}">
      <dgm:prSet/>
      <dgm:spPr/>
      <dgm:t>
        <a:bodyPr/>
        <a:lstStyle/>
        <a:p>
          <a:endParaRPr lang="en-US"/>
        </a:p>
      </dgm:t>
    </dgm:pt>
    <dgm:pt modelId="{84F46D7B-995E-40A2-8E09-0763DA3CF85F}" type="sibTrans" cxnId="{48449BE3-F01C-4509-8837-E5C830388CF7}">
      <dgm:prSet/>
      <dgm:spPr/>
      <dgm:t>
        <a:bodyPr/>
        <a:lstStyle/>
        <a:p>
          <a:endParaRPr lang="en-US"/>
        </a:p>
      </dgm:t>
    </dgm:pt>
    <dgm:pt modelId="{59CDE8A9-0AEC-4534-BAB4-D421F322F21F}" type="pres">
      <dgm:prSet presAssocID="{B05D8545-3D20-4526-83FA-A81B210EBFA7}" presName="theList" presStyleCnt="0">
        <dgm:presLayoutVars>
          <dgm:dir/>
          <dgm:animLvl val="lvl"/>
          <dgm:resizeHandles val="exact"/>
        </dgm:presLayoutVars>
      </dgm:prSet>
      <dgm:spPr/>
    </dgm:pt>
    <dgm:pt modelId="{7C432797-CA12-4B4C-8AAC-686C97CBF594}" type="pres">
      <dgm:prSet presAssocID="{06A5A401-9E5A-484C-9041-E608D414D534}" presName="compNode" presStyleCnt="0"/>
      <dgm:spPr/>
    </dgm:pt>
    <dgm:pt modelId="{13A2BF5B-8571-4589-94C2-E530A2CEADE2}" type="pres">
      <dgm:prSet presAssocID="{06A5A401-9E5A-484C-9041-E608D414D534}" presName="aNode" presStyleLbl="bgShp" presStyleIdx="0" presStyleCnt="2"/>
      <dgm:spPr/>
    </dgm:pt>
    <dgm:pt modelId="{5939A6F7-F4D4-4F56-A81A-31EAC0A198C6}" type="pres">
      <dgm:prSet presAssocID="{06A5A401-9E5A-484C-9041-E608D414D534}" presName="textNode" presStyleLbl="bgShp" presStyleIdx="0" presStyleCnt="2"/>
      <dgm:spPr/>
    </dgm:pt>
    <dgm:pt modelId="{41348FB3-FE91-4CCD-9403-2A83469C5F84}" type="pres">
      <dgm:prSet presAssocID="{06A5A401-9E5A-484C-9041-E608D414D534}" presName="compChildNode" presStyleCnt="0"/>
      <dgm:spPr/>
    </dgm:pt>
    <dgm:pt modelId="{B8CBF95B-43A2-4E2D-9629-34D7EDE7EE0F}" type="pres">
      <dgm:prSet presAssocID="{06A5A401-9E5A-484C-9041-E608D414D534}" presName="theInnerList" presStyleCnt="0"/>
      <dgm:spPr/>
    </dgm:pt>
    <dgm:pt modelId="{607757E3-78C5-47AD-AB4B-3A7CD051FF1E}" type="pres">
      <dgm:prSet presAssocID="{075E8F9F-130B-41B0-9563-D0F4FD65E334}" presName="childNode" presStyleLbl="node1" presStyleIdx="0" presStyleCnt="18" custLinFactY="-112949" custLinFactNeighborX="1308" custLinFactNeighborY="-200000">
        <dgm:presLayoutVars>
          <dgm:bulletEnabled val="1"/>
        </dgm:presLayoutVars>
      </dgm:prSet>
      <dgm:spPr/>
    </dgm:pt>
    <dgm:pt modelId="{0D850E0F-DAE8-4909-85C2-A1E581FF773D}" type="pres">
      <dgm:prSet presAssocID="{075E8F9F-130B-41B0-9563-D0F4FD65E334}" presName="aSpace2" presStyleCnt="0"/>
      <dgm:spPr/>
    </dgm:pt>
    <dgm:pt modelId="{16F613A5-3887-44D2-95D0-3636FF5FF02B}" type="pres">
      <dgm:prSet presAssocID="{5D403AE3-8AD3-4E21-88CF-03ABC1D299A4}" presName="childNode" presStyleLbl="node1" presStyleIdx="1" presStyleCnt="18" custLinFactY="-124082" custLinFactNeighborX="1308" custLinFactNeighborY="-200000">
        <dgm:presLayoutVars>
          <dgm:bulletEnabled val="1"/>
        </dgm:presLayoutVars>
      </dgm:prSet>
      <dgm:spPr/>
    </dgm:pt>
    <dgm:pt modelId="{3A9896AF-25DA-4620-8BB0-CDBFDFF402FF}" type="pres">
      <dgm:prSet presAssocID="{5D403AE3-8AD3-4E21-88CF-03ABC1D299A4}" presName="aSpace2" presStyleCnt="0"/>
      <dgm:spPr/>
    </dgm:pt>
    <dgm:pt modelId="{534EFAFF-1701-48C8-94F7-E575ADAA1E61}" type="pres">
      <dgm:prSet presAssocID="{4621E5E1-B837-4F1D-9D6D-016089ECD12D}" presName="childNode" presStyleLbl="node1" presStyleIdx="2" presStyleCnt="18" custLinFactY="-135216" custLinFactNeighborX="1308" custLinFactNeighborY="-200000">
        <dgm:presLayoutVars>
          <dgm:bulletEnabled val="1"/>
        </dgm:presLayoutVars>
      </dgm:prSet>
      <dgm:spPr/>
    </dgm:pt>
    <dgm:pt modelId="{70B77219-DE0E-45DD-989D-47FE588CEF80}" type="pres">
      <dgm:prSet presAssocID="{4621E5E1-B837-4F1D-9D6D-016089ECD12D}" presName="aSpace2" presStyleCnt="0"/>
      <dgm:spPr/>
    </dgm:pt>
    <dgm:pt modelId="{19611BF9-3ADF-4F9F-950D-5A9471A2F5B4}" type="pres">
      <dgm:prSet presAssocID="{CB0B2BBA-2A60-4A42-A6FA-BBE281F51B75}" presName="childNode" presStyleLbl="node1" presStyleIdx="3" presStyleCnt="18" custLinFactY="-146349" custLinFactNeighborX="1308" custLinFactNeighborY="-200000">
        <dgm:presLayoutVars>
          <dgm:bulletEnabled val="1"/>
        </dgm:presLayoutVars>
      </dgm:prSet>
      <dgm:spPr/>
    </dgm:pt>
    <dgm:pt modelId="{0674064C-A829-4454-99AF-5E0B99484A74}" type="pres">
      <dgm:prSet presAssocID="{CB0B2BBA-2A60-4A42-A6FA-BBE281F51B75}" presName="aSpace2" presStyleCnt="0"/>
      <dgm:spPr/>
    </dgm:pt>
    <dgm:pt modelId="{37F08048-4B81-4C31-867D-0A64D81590CA}" type="pres">
      <dgm:prSet presAssocID="{BA121C13-725D-47F8-A2E6-F2D30A0C083A}" presName="childNode" presStyleLbl="node1" presStyleIdx="4" presStyleCnt="18" custLinFactY="-157483" custLinFactNeighborX="1308" custLinFactNeighborY="-200000">
        <dgm:presLayoutVars>
          <dgm:bulletEnabled val="1"/>
        </dgm:presLayoutVars>
      </dgm:prSet>
      <dgm:spPr/>
    </dgm:pt>
    <dgm:pt modelId="{C94965F2-33A4-4ADA-AEC2-21FD508736EB}" type="pres">
      <dgm:prSet presAssocID="{BA121C13-725D-47F8-A2E6-F2D30A0C083A}" presName="aSpace2" presStyleCnt="0"/>
      <dgm:spPr/>
    </dgm:pt>
    <dgm:pt modelId="{83C1D33A-205A-44F2-B952-CDF2FB9D234C}" type="pres">
      <dgm:prSet presAssocID="{5B3D64CF-15A1-43EE-B851-333FA4FB7C5F}" presName="childNode" presStyleLbl="node1" presStyleIdx="5" presStyleCnt="18" custScaleX="100196" custLinFactY="-168616" custLinFactNeighborX="1308" custLinFactNeighborY="-200000">
        <dgm:presLayoutVars>
          <dgm:bulletEnabled val="1"/>
        </dgm:presLayoutVars>
      </dgm:prSet>
      <dgm:spPr/>
    </dgm:pt>
    <dgm:pt modelId="{53EC33AA-816D-4EFA-A89D-244CFBE683E5}" type="pres">
      <dgm:prSet presAssocID="{5B3D64CF-15A1-43EE-B851-333FA4FB7C5F}" presName="aSpace2" presStyleCnt="0"/>
      <dgm:spPr/>
    </dgm:pt>
    <dgm:pt modelId="{BC159E21-553A-445B-9B7B-495230F5D320}" type="pres">
      <dgm:prSet presAssocID="{B3E613FD-B3E7-4987-8891-A7B159C84F1A}" presName="childNode" presStyleLbl="node1" presStyleIdx="6" presStyleCnt="18" custLinFactY="-179750" custLinFactNeighborX="1308" custLinFactNeighborY="-200000">
        <dgm:presLayoutVars>
          <dgm:bulletEnabled val="1"/>
        </dgm:presLayoutVars>
      </dgm:prSet>
      <dgm:spPr/>
    </dgm:pt>
    <dgm:pt modelId="{D0957A42-26D9-4D49-A87C-ABE3C7D86983}" type="pres">
      <dgm:prSet presAssocID="{B3E613FD-B3E7-4987-8891-A7B159C84F1A}" presName="aSpace2" presStyleCnt="0"/>
      <dgm:spPr/>
    </dgm:pt>
    <dgm:pt modelId="{B48F1274-FE73-4F1F-A58F-7C0DB52AE52E}" type="pres">
      <dgm:prSet presAssocID="{A1B41942-00D6-4D26-9C2E-826535137BA2}" presName="childNode" presStyleLbl="node1" presStyleIdx="7" presStyleCnt="18" custLinFactY="-191021" custLinFactNeighborX="1308" custLinFactNeighborY="-200000">
        <dgm:presLayoutVars>
          <dgm:bulletEnabled val="1"/>
        </dgm:presLayoutVars>
      </dgm:prSet>
      <dgm:spPr/>
    </dgm:pt>
    <dgm:pt modelId="{989BB13D-315F-47A6-93C4-B961BF8EA080}" type="pres">
      <dgm:prSet presAssocID="{A1B41942-00D6-4D26-9C2E-826535137BA2}" presName="aSpace2" presStyleCnt="0"/>
      <dgm:spPr/>
    </dgm:pt>
    <dgm:pt modelId="{B0EAA923-8EB0-4EDB-8210-8A3ABCF02534}" type="pres">
      <dgm:prSet presAssocID="{F7B90792-F722-43B5-AD92-80CAFACECA7A}" presName="childNode" presStyleLbl="node1" presStyleIdx="8" presStyleCnt="18" custLinFactY="-193452" custLinFactNeighborX="1308" custLinFactNeighborY="-200000">
        <dgm:presLayoutVars>
          <dgm:bulletEnabled val="1"/>
        </dgm:presLayoutVars>
      </dgm:prSet>
      <dgm:spPr/>
    </dgm:pt>
    <dgm:pt modelId="{72ACDCFD-6787-4589-A586-3D1A8EE744C0}" type="pres">
      <dgm:prSet presAssocID="{06A5A401-9E5A-484C-9041-E608D414D534}" presName="aSpace" presStyleCnt="0"/>
      <dgm:spPr/>
    </dgm:pt>
    <dgm:pt modelId="{FF7B5C96-8D41-4257-86A8-EB3F1846F5A2}" type="pres">
      <dgm:prSet presAssocID="{A1E61F96-0BAC-4420-BE17-F4AD9632F328}" presName="compNode" presStyleCnt="0"/>
      <dgm:spPr/>
    </dgm:pt>
    <dgm:pt modelId="{D752F483-465A-4610-A2A5-55875D5A14BF}" type="pres">
      <dgm:prSet presAssocID="{A1E61F96-0BAC-4420-BE17-F4AD9632F328}" presName="aNode" presStyleLbl="bgShp" presStyleIdx="1" presStyleCnt="2" custLinFactNeighborX="104" custLinFactNeighborY="-1220"/>
      <dgm:spPr/>
    </dgm:pt>
    <dgm:pt modelId="{FDAA878C-9B37-4256-AE0A-0B56805533FD}" type="pres">
      <dgm:prSet presAssocID="{A1E61F96-0BAC-4420-BE17-F4AD9632F328}" presName="textNode" presStyleLbl="bgShp" presStyleIdx="1" presStyleCnt="2"/>
      <dgm:spPr/>
    </dgm:pt>
    <dgm:pt modelId="{8D168A40-1C10-4077-9233-C98C23C59480}" type="pres">
      <dgm:prSet presAssocID="{A1E61F96-0BAC-4420-BE17-F4AD9632F328}" presName="compChildNode" presStyleCnt="0"/>
      <dgm:spPr/>
    </dgm:pt>
    <dgm:pt modelId="{7CAC6D9B-28DF-43AD-8501-A8A8E9BE2116}" type="pres">
      <dgm:prSet presAssocID="{A1E61F96-0BAC-4420-BE17-F4AD9632F328}" presName="theInnerList" presStyleCnt="0"/>
      <dgm:spPr/>
    </dgm:pt>
    <dgm:pt modelId="{1B11C240-5285-4FE7-B727-E4F4B2309195}" type="pres">
      <dgm:prSet presAssocID="{78CEF1AC-6E95-4546-AFF3-6DFBB334F1EB}" presName="childNode" presStyleLbl="node1" presStyleIdx="9" presStyleCnt="18" custLinFactY="-112949" custLinFactNeighborX="-770" custLinFactNeighborY="-200000">
        <dgm:presLayoutVars>
          <dgm:bulletEnabled val="1"/>
        </dgm:presLayoutVars>
      </dgm:prSet>
      <dgm:spPr/>
    </dgm:pt>
    <dgm:pt modelId="{9CADA7C6-D7FD-4AAF-9978-B98E0E7D5A5C}" type="pres">
      <dgm:prSet presAssocID="{78CEF1AC-6E95-4546-AFF3-6DFBB334F1EB}" presName="aSpace2" presStyleCnt="0"/>
      <dgm:spPr/>
    </dgm:pt>
    <dgm:pt modelId="{2357E097-A285-468A-8C81-DAD2AA92CBA9}" type="pres">
      <dgm:prSet presAssocID="{3AFA875A-23D9-4735-AE75-B47E68F758D0}" presName="childNode" presStyleLbl="node1" presStyleIdx="10" presStyleCnt="18" custLinFactY="-124083" custLinFactNeighborX="-770" custLinFactNeighborY="-200000">
        <dgm:presLayoutVars>
          <dgm:bulletEnabled val="1"/>
        </dgm:presLayoutVars>
      </dgm:prSet>
      <dgm:spPr/>
    </dgm:pt>
    <dgm:pt modelId="{C4F2C805-ECA9-46E3-9FCC-0D4C20C7D111}" type="pres">
      <dgm:prSet presAssocID="{3AFA875A-23D9-4735-AE75-B47E68F758D0}" presName="aSpace2" presStyleCnt="0"/>
      <dgm:spPr/>
    </dgm:pt>
    <dgm:pt modelId="{B5CA4288-C4CA-4825-97CB-E035CE4F3279}" type="pres">
      <dgm:prSet presAssocID="{4397A27C-6F69-4078-A813-72508BF47305}" presName="childNode" presStyleLbl="node1" presStyleIdx="11" presStyleCnt="18" custLinFactY="-135216" custLinFactNeighborX="-770" custLinFactNeighborY="-200000">
        <dgm:presLayoutVars>
          <dgm:bulletEnabled val="1"/>
        </dgm:presLayoutVars>
      </dgm:prSet>
      <dgm:spPr/>
    </dgm:pt>
    <dgm:pt modelId="{7FD47318-BA00-41EA-8990-298A8EC4563A}" type="pres">
      <dgm:prSet presAssocID="{4397A27C-6F69-4078-A813-72508BF47305}" presName="aSpace2" presStyleCnt="0"/>
      <dgm:spPr/>
    </dgm:pt>
    <dgm:pt modelId="{5F67E8ED-9DF6-4F08-B0BE-BE7F29EEE580}" type="pres">
      <dgm:prSet presAssocID="{52FD54F0-FDF7-4322-9D49-3A10774BDBF7}" presName="childNode" presStyleLbl="node1" presStyleIdx="12" presStyleCnt="18" custLinFactY="-146349" custLinFactNeighborX="-770" custLinFactNeighborY="-200000">
        <dgm:presLayoutVars>
          <dgm:bulletEnabled val="1"/>
        </dgm:presLayoutVars>
      </dgm:prSet>
      <dgm:spPr/>
    </dgm:pt>
    <dgm:pt modelId="{21319653-9ED1-4502-B253-A65B6418278A}" type="pres">
      <dgm:prSet presAssocID="{52FD54F0-FDF7-4322-9D49-3A10774BDBF7}" presName="aSpace2" presStyleCnt="0"/>
      <dgm:spPr/>
    </dgm:pt>
    <dgm:pt modelId="{B2BCE661-07BC-4DE9-B74A-20B7D3293B25}" type="pres">
      <dgm:prSet presAssocID="{32CCC02D-FF0D-4191-97D5-8629F01ACA20}" presName="childNode" presStyleLbl="node1" presStyleIdx="13" presStyleCnt="18" custLinFactY="-157483" custLinFactNeighborX="-770" custLinFactNeighborY="-200000">
        <dgm:presLayoutVars>
          <dgm:bulletEnabled val="1"/>
        </dgm:presLayoutVars>
      </dgm:prSet>
      <dgm:spPr/>
    </dgm:pt>
    <dgm:pt modelId="{A8F74FBF-51CF-49E9-91DF-B9AF1B8554D7}" type="pres">
      <dgm:prSet presAssocID="{32CCC02D-FF0D-4191-97D5-8629F01ACA20}" presName="aSpace2" presStyleCnt="0"/>
      <dgm:spPr/>
    </dgm:pt>
    <dgm:pt modelId="{3C7AAD27-3CE8-4366-BC7C-E2E7E1EAB61C}" type="pres">
      <dgm:prSet presAssocID="{A6FC42C9-1A7B-4D39-AECF-D1461A4ACD22}" presName="childNode" presStyleLbl="node1" presStyleIdx="14" presStyleCnt="18" custLinFactY="-168616" custLinFactNeighborX="-770" custLinFactNeighborY="-200000">
        <dgm:presLayoutVars>
          <dgm:bulletEnabled val="1"/>
        </dgm:presLayoutVars>
      </dgm:prSet>
      <dgm:spPr/>
    </dgm:pt>
    <dgm:pt modelId="{12765DAA-46BB-4AFE-8C19-C0A4EB223A60}" type="pres">
      <dgm:prSet presAssocID="{A6FC42C9-1A7B-4D39-AECF-D1461A4ACD22}" presName="aSpace2" presStyleCnt="0"/>
      <dgm:spPr/>
    </dgm:pt>
    <dgm:pt modelId="{FCA05AAF-493A-423E-B45F-F06BC8AAA9F2}" type="pres">
      <dgm:prSet presAssocID="{23169B93-CF3B-4BF4-BF29-3EE4E5F6977D}" presName="childNode" presStyleLbl="node1" presStyleIdx="15" presStyleCnt="18" custLinFactY="-179750" custLinFactNeighborX="-770" custLinFactNeighborY="-200000">
        <dgm:presLayoutVars>
          <dgm:bulletEnabled val="1"/>
        </dgm:presLayoutVars>
      </dgm:prSet>
      <dgm:spPr/>
    </dgm:pt>
    <dgm:pt modelId="{D7229534-85ED-4C22-BF80-9747F87B95AF}" type="pres">
      <dgm:prSet presAssocID="{23169B93-CF3B-4BF4-BF29-3EE4E5F6977D}" presName="aSpace2" presStyleCnt="0"/>
      <dgm:spPr/>
    </dgm:pt>
    <dgm:pt modelId="{856A483C-28FF-481D-BFE0-27CF4BE69A8C}" type="pres">
      <dgm:prSet presAssocID="{FBAFB1D2-CA41-4C5B-94A1-DCD6B183640A}" presName="childNode" presStyleLbl="node1" presStyleIdx="16" presStyleCnt="18" custLinFactY="-193340" custLinFactNeighborX="-770" custLinFactNeighborY="-200000">
        <dgm:presLayoutVars>
          <dgm:bulletEnabled val="1"/>
        </dgm:presLayoutVars>
      </dgm:prSet>
      <dgm:spPr/>
    </dgm:pt>
    <dgm:pt modelId="{1C874484-560F-451A-BD28-7FADC8980FDB}" type="pres">
      <dgm:prSet presAssocID="{FBAFB1D2-CA41-4C5B-94A1-DCD6B183640A}" presName="aSpace2" presStyleCnt="0"/>
      <dgm:spPr/>
    </dgm:pt>
    <dgm:pt modelId="{8D87EDBA-A7EA-4CEB-9691-4A6CFC0A7F0A}" type="pres">
      <dgm:prSet presAssocID="{B1E40A8D-6F5C-4489-B167-00A81CA968A9}" presName="childNode" presStyleLbl="node1" presStyleIdx="17" presStyleCnt="18" custLinFactY="-193452" custLinFactNeighborX="-770" custLinFactNeighborY="-200000">
        <dgm:presLayoutVars>
          <dgm:bulletEnabled val="1"/>
        </dgm:presLayoutVars>
      </dgm:prSet>
      <dgm:spPr/>
    </dgm:pt>
  </dgm:ptLst>
  <dgm:cxnLst>
    <dgm:cxn modelId="{B7F73E05-9865-4C76-8347-701579B43A89}" srcId="{06A5A401-9E5A-484C-9041-E608D414D534}" destId="{B3E613FD-B3E7-4987-8891-A7B159C84F1A}" srcOrd="6" destOrd="0" parTransId="{7C672352-D991-4195-B43F-D992F411A069}" sibTransId="{88EE0FB6-8738-4F95-99F2-5771343360C2}"/>
    <dgm:cxn modelId="{2CB37706-CFEB-47ED-979D-F62603924468}" srcId="{A1E61F96-0BAC-4420-BE17-F4AD9632F328}" destId="{3AFA875A-23D9-4735-AE75-B47E68F758D0}" srcOrd="1" destOrd="0" parTransId="{B5571779-C29E-4ADE-A55B-3EF50CD42ACA}" sibTransId="{BA9A2620-75FA-4616-8D0A-423999553DCD}"/>
    <dgm:cxn modelId="{7379C81A-6B6F-4151-B215-1F41AAE543B8}" srcId="{A1E61F96-0BAC-4420-BE17-F4AD9632F328}" destId="{FBAFB1D2-CA41-4C5B-94A1-DCD6B183640A}" srcOrd="7" destOrd="0" parTransId="{6DCE617A-BC83-4EBA-848D-4D6AE8C0AF96}" sibTransId="{B53FA13B-9A2E-4E2F-96AF-9473E57B33D1}"/>
    <dgm:cxn modelId="{2EDF6E24-333C-42C6-876B-D7831F6AFA39}" type="presOf" srcId="{52FD54F0-FDF7-4322-9D49-3A10774BDBF7}" destId="{5F67E8ED-9DF6-4F08-B0BE-BE7F29EEE580}" srcOrd="0" destOrd="0" presId="urn:microsoft.com/office/officeart/2005/8/layout/lProcess2"/>
    <dgm:cxn modelId="{403FAC27-0F16-4CE6-A8C8-545119E59BB4}" type="presOf" srcId="{F7B90792-F722-43B5-AD92-80CAFACECA7A}" destId="{B0EAA923-8EB0-4EDB-8210-8A3ABCF02534}" srcOrd="0" destOrd="0" presId="urn:microsoft.com/office/officeart/2005/8/layout/lProcess2"/>
    <dgm:cxn modelId="{C6C9F02A-5ACC-44E2-BEA1-80C1115FE295}" type="presOf" srcId="{A1E61F96-0BAC-4420-BE17-F4AD9632F328}" destId="{FDAA878C-9B37-4256-AE0A-0B56805533FD}" srcOrd="1" destOrd="0" presId="urn:microsoft.com/office/officeart/2005/8/layout/lProcess2"/>
    <dgm:cxn modelId="{7D3FD32C-26C0-4477-AA1F-9BC2B208D345}" type="presOf" srcId="{B3E613FD-B3E7-4987-8891-A7B159C84F1A}" destId="{BC159E21-553A-445B-9B7B-495230F5D320}" srcOrd="0" destOrd="0" presId="urn:microsoft.com/office/officeart/2005/8/layout/lProcess2"/>
    <dgm:cxn modelId="{3B3F122F-6E33-44C1-ABD5-CDC1C634E5F9}" type="presOf" srcId="{075E8F9F-130B-41B0-9563-D0F4FD65E334}" destId="{607757E3-78C5-47AD-AB4B-3A7CD051FF1E}" srcOrd="0" destOrd="0" presId="urn:microsoft.com/office/officeart/2005/8/layout/lProcess2"/>
    <dgm:cxn modelId="{26B33B32-938D-428F-A8F7-0881D2A12271}" type="presOf" srcId="{A1B41942-00D6-4D26-9C2E-826535137BA2}" destId="{B48F1274-FE73-4F1F-A58F-7C0DB52AE52E}" srcOrd="0" destOrd="0" presId="urn:microsoft.com/office/officeart/2005/8/layout/lProcess2"/>
    <dgm:cxn modelId="{831A5B32-A288-4D79-9DC1-54145246A1CB}" type="presOf" srcId="{5D403AE3-8AD3-4E21-88CF-03ABC1D299A4}" destId="{16F613A5-3887-44D2-95D0-3636FF5FF02B}" srcOrd="0" destOrd="0" presId="urn:microsoft.com/office/officeart/2005/8/layout/lProcess2"/>
    <dgm:cxn modelId="{9515C336-8BB0-4DD0-A0DD-A53F31E9A8EC}" type="presOf" srcId="{FBAFB1D2-CA41-4C5B-94A1-DCD6B183640A}" destId="{856A483C-28FF-481D-BFE0-27CF4BE69A8C}" srcOrd="0" destOrd="0" presId="urn:microsoft.com/office/officeart/2005/8/layout/lProcess2"/>
    <dgm:cxn modelId="{A9F4F638-84B2-4202-9A45-A2025EAB9003}" type="presOf" srcId="{4397A27C-6F69-4078-A813-72508BF47305}" destId="{B5CA4288-C4CA-4825-97CB-E035CE4F3279}" srcOrd="0" destOrd="0" presId="urn:microsoft.com/office/officeart/2005/8/layout/lProcess2"/>
    <dgm:cxn modelId="{FF63B73C-BA26-474D-8A0F-E6D7F3C1AF3B}" type="presOf" srcId="{CB0B2BBA-2A60-4A42-A6FA-BBE281F51B75}" destId="{19611BF9-3ADF-4F9F-950D-5A9471A2F5B4}" srcOrd="0" destOrd="0" presId="urn:microsoft.com/office/officeart/2005/8/layout/lProcess2"/>
    <dgm:cxn modelId="{9537673D-99BF-47B4-A1B1-D2F8C634FCC6}" type="presOf" srcId="{32CCC02D-FF0D-4191-97D5-8629F01ACA20}" destId="{B2BCE661-07BC-4DE9-B74A-20B7D3293B25}" srcOrd="0" destOrd="0" presId="urn:microsoft.com/office/officeart/2005/8/layout/lProcess2"/>
    <dgm:cxn modelId="{50D3C35E-7152-4200-A894-8D4CE94B1F3E}" srcId="{A1E61F96-0BAC-4420-BE17-F4AD9632F328}" destId="{78CEF1AC-6E95-4546-AFF3-6DFBB334F1EB}" srcOrd="0" destOrd="0" parTransId="{8B566199-3C8B-48FD-8463-24BC5851878A}" sibTransId="{0F4CAFAF-B40E-41D7-9284-9E01D4121F39}"/>
    <dgm:cxn modelId="{3A180560-353F-4DEA-A3FD-5A72F42E1B5D}" srcId="{06A5A401-9E5A-484C-9041-E608D414D534}" destId="{075E8F9F-130B-41B0-9563-D0F4FD65E334}" srcOrd="0" destOrd="0" parTransId="{E9FC0E2A-6DB8-4FF4-9B93-639F6E91E21E}" sibTransId="{46330EEE-E849-4D71-9B4D-2E67B8918AB8}"/>
    <dgm:cxn modelId="{113E8242-4428-4DD4-8425-81C898790ADF}" srcId="{06A5A401-9E5A-484C-9041-E608D414D534}" destId="{5D403AE3-8AD3-4E21-88CF-03ABC1D299A4}" srcOrd="1" destOrd="0" parTransId="{B452C186-7FF0-4B4A-ACC9-7148B8612B7B}" sibTransId="{97AD4973-C226-4AEB-BBA7-5E46EC8FA347}"/>
    <dgm:cxn modelId="{4292A96B-D69B-437A-8DF7-2A37740243BF}" type="presOf" srcId="{78CEF1AC-6E95-4546-AFF3-6DFBB334F1EB}" destId="{1B11C240-5285-4FE7-B727-E4F4B2309195}" srcOrd="0" destOrd="0" presId="urn:microsoft.com/office/officeart/2005/8/layout/lProcess2"/>
    <dgm:cxn modelId="{6A09D96F-6358-4E3D-9F81-0512A1BE5062}" type="presOf" srcId="{23169B93-CF3B-4BF4-BF29-3EE4E5F6977D}" destId="{FCA05AAF-493A-423E-B45F-F06BC8AAA9F2}" srcOrd="0" destOrd="0" presId="urn:microsoft.com/office/officeart/2005/8/layout/lProcess2"/>
    <dgm:cxn modelId="{FCD0D352-4565-4283-93F7-CF11B1A8263E}" srcId="{06A5A401-9E5A-484C-9041-E608D414D534}" destId="{BA121C13-725D-47F8-A2E6-F2D30A0C083A}" srcOrd="4" destOrd="0" parTransId="{EA19638A-6FD7-4D33-AD7E-F7262EDFE9D8}" sibTransId="{A60CAB4A-BA53-407A-BC83-63B33FB15251}"/>
    <dgm:cxn modelId="{80BE2773-3B8E-482A-BCDC-04F4F218F867}" srcId="{06A5A401-9E5A-484C-9041-E608D414D534}" destId="{CB0B2BBA-2A60-4A42-A6FA-BBE281F51B75}" srcOrd="3" destOrd="0" parTransId="{4CD0FE59-869D-4510-B94F-6D2050BE0CB2}" sibTransId="{A79F0AB7-5ACB-4D9E-BC0A-FDCDDAFC6697}"/>
    <dgm:cxn modelId="{015A3678-3E65-46E6-8960-995F41AE0B1F}" srcId="{B05D8545-3D20-4526-83FA-A81B210EBFA7}" destId="{06A5A401-9E5A-484C-9041-E608D414D534}" srcOrd="0" destOrd="0" parTransId="{776AABBE-8E65-4363-AC3B-1A640900FB1A}" sibTransId="{50069D57-13A9-41B8-B6A3-5C0759284CC3}"/>
    <dgm:cxn modelId="{FA213259-4246-472D-B817-0721BED44F09}" srcId="{06A5A401-9E5A-484C-9041-E608D414D534}" destId="{5B3D64CF-15A1-43EE-B851-333FA4FB7C5F}" srcOrd="5" destOrd="0" parTransId="{50BFBD63-A78C-4874-8037-DB4AC0AB89B1}" sibTransId="{2ADE79EA-CDAD-4B92-B216-C8FD6AB1F47A}"/>
    <dgm:cxn modelId="{1A613C7D-4F64-4ECA-A827-DE652FA535E1}" type="presOf" srcId="{A1E61F96-0BAC-4420-BE17-F4AD9632F328}" destId="{D752F483-465A-4610-A2A5-55875D5A14BF}" srcOrd="0" destOrd="0" presId="urn:microsoft.com/office/officeart/2005/8/layout/lProcess2"/>
    <dgm:cxn modelId="{1BF82182-67A7-4A59-9036-F340442067BB}" type="presOf" srcId="{A6FC42C9-1A7B-4D39-AECF-D1461A4ACD22}" destId="{3C7AAD27-3CE8-4366-BC7C-E2E7E1EAB61C}" srcOrd="0" destOrd="0" presId="urn:microsoft.com/office/officeart/2005/8/layout/lProcess2"/>
    <dgm:cxn modelId="{A999F182-BFE8-4A06-9222-BF5D901BFBD5}" srcId="{A1E61F96-0BAC-4420-BE17-F4AD9632F328}" destId="{52FD54F0-FDF7-4322-9D49-3A10774BDBF7}" srcOrd="3" destOrd="0" parTransId="{8C2833B4-F145-4178-88CB-B241D674B227}" sibTransId="{949A14A4-4E30-496E-8597-64C1E68A6C39}"/>
    <dgm:cxn modelId="{22C7FE87-F144-47BB-8EDC-F42A22E68F8D}" type="presOf" srcId="{3AFA875A-23D9-4735-AE75-B47E68F758D0}" destId="{2357E097-A285-468A-8C81-DAD2AA92CBA9}" srcOrd="0" destOrd="0" presId="urn:microsoft.com/office/officeart/2005/8/layout/lProcess2"/>
    <dgm:cxn modelId="{1163A28A-2F60-4EE5-972F-2DD16AE5FDE4}" srcId="{06A5A401-9E5A-484C-9041-E608D414D534}" destId="{4621E5E1-B837-4F1D-9D6D-016089ECD12D}" srcOrd="2" destOrd="0" parTransId="{DEF50012-1295-4176-BF2E-4B5BF2551C94}" sibTransId="{CC4D8F8F-43C4-40A5-81DF-141FB8175681}"/>
    <dgm:cxn modelId="{FA9C2397-EE8E-4A07-98D9-D6C76158E0B5}" type="presOf" srcId="{5B3D64CF-15A1-43EE-B851-333FA4FB7C5F}" destId="{83C1D33A-205A-44F2-B952-CDF2FB9D234C}" srcOrd="0" destOrd="0" presId="urn:microsoft.com/office/officeart/2005/8/layout/lProcess2"/>
    <dgm:cxn modelId="{44C3CF97-FE8A-427E-BC94-DF37EB74779C}" type="presOf" srcId="{BA121C13-725D-47F8-A2E6-F2D30A0C083A}" destId="{37F08048-4B81-4C31-867D-0A64D81590CA}" srcOrd="0" destOrd="0" presId="urn:microsoft.com/office/officeart/2005/8/layout/lProcess2"/>
    <dgm:cxn modelId="{267C55AC-87F6-4B16-BFA5-1C6B493D9FF1}" srcId="{06A5A401-9E5A-484C-9041-E608D414D534}" destId="{A1B41942-00D6-4D26-9C2E-826535137BA2}" srcOrd="7" destOrd="0" parTransId="{1397659C-55FE-4F48-A79D-F5F552894427}" sibTransId="{12AE771E-30E6-42D6-9E9B-2B82126851CC}"/>
    <dgm:cxn modelId="{CC29D9AD-EE84-4085-B926-F109CABBC659}" srcId="{A1E61F96-0BAC-4420-BE17-F4AD9632F328}" destId="{23169B93-CF3B-4BF4-BF29-3EE4E5F6977D}" srcOrd="6" destOrd="0" parTransId="{F8A19394-80A1-453D-8291-44F95166F0E7}" sibTransId="{F4A9838A-0C41-42A4-94A6-B43797C4FD9C}"/>
    <dgm:cxn modelId="{DDEC4CB1-92A4-477F-B2C8-FA9EE5B511C6}" type="presOf" srcId="{06A5A401-9E5A-484C-9041-E608D414D534}" destId="{5939A6F7-F4D4-4F56-A81A-31EAC0A198C6}" srcOrd="1" destOrd="0" presId="urn:microsoft.com/office/officeart/2005/8/layout/lProcess2"/>
    <dgm:cxn modelId="{C4160DB6-82BC-46A6-A30C-C441772A93C5}" srcId="{A1E61F96-0BAC-4420-BE17-F4AD9632F328}" destId="{A6FC42C9-1A7B-4D39-AECF-D1461A4ACD22}" srcOrd="5" destOrd="0" parTransId="{0113546E-3D1A-41C4-A3B1-A6017ABE1F17}" sibTransId="{58555149-1650-4963-95E7-251CF85706DC}"/>
    <dgm:cxn modelId="{9E454EBB-604F-4E2B-A802-27A8AF316C7A}" type="presOf" srcId="{B1E40A8D-6F5C-4489-B167-00A81CA968A9}" destId="{8D87EDBA-A7EA-4CEB-9691-4A6CFC0A7F0A}" srcOrd="0" destOrd="0" presId="urn:microsoft.com/office/officeart/2005/8/layout/lProcess2"/>
    <dgm:cxn modelId="{996C71BB-6DC3-4DDE-B8A8-412DEAD3ACFB}" type="presOf" srcId="{4621E5E1-B837-4F1D-9D6D-016089ECD12D}" destId="{534EFAFF-1701-48C8-94F7-E575ADAA1E61}" srcOrd="0" destOrd="0" presId="urn:microsoft.com/office/officeart/2005/8/layout/lProcess2"/>
    <dgm:cxn modelId="{511594C9-A2B7-4E2D-9E9F-198767C67F24}" type="presOf" srcId="{06A5A401-9E5A-484C-9041-E608D414D534}" destId="{13A2BF5B-8571-4589-94C2-E530A2CEADE2}" srcOrd="0" destOrd="0" presId="urn:microsoft.com/office/officeart/2005/8/layout/lProcess2"/>
    <dgm:cxn modelId="{3EE963DB-9F3F-4D55-9881-89FD27FA937D}" srcId="{A1E61F96-0BAC-4420-BE17-F4AD9632F328}" destId="{4397A27C-6F69-4078-A813-72508BF47305}" srcOrd="2" destOrd="0" parTransId="{C08E8240-226B-497A-940C-5FE2E373B30B}" sibTransId="{762DDA88-5BC4-4B26-B9F5-4FC9C1AC7CFA}"/>
    <dgm:cxn modelId="{B52FB5DD-4503-4049-9B47-A299130CEE97}" srcId="{A1E61F96-0BAC-4420-BE17-F4AD9632F328}" destId="{32CCC02D-FF0D-4191-97D5-8629F01ACA20}" srcOrd="4" destOrd="0" parTransId="{43F39770-C33D-4392-9D41-443C329365A4}" sibTransId="{8702E2A0-4F10-4B6E-88EE-B1A014B62119}"/>
    <dgm:cxn modelId="{4C3092E1-ECB9-4813-B117-DE23D5F8C7DE}" srcId="{B05D8545-3D20-4526-83FA-A81B210EBFA7}" destId="{A1E61F96-0BAC-4420-BE17-F4AD9632F328}" srcOrd="1" destOrd="0" parTransId="{B55B9924-ED9B-41E7-B0D2-9F38E3938E9F}" sibTransId="{F19E39EF-37E3-4AD2-BA90-7FE2172DE915}"/>
    <dgm:cxn modelId="{48449BE3-F01C-4509-8837-E5C830388CF7}" srcId="{A1E61F96-0BAC-4420-BE17-F4AD9632F328}" destId="{B1E40A8D-6F5C-4489-B167-00A81CA968A9}" srcOrd="8" destOrd="0" parTransId="{ED6DD966-A6E0-430A-BF14-DA107AB94A25}" sibTransId="{84F46D7B-995E-40A2-8E09-0763DA3CF85F}"/>
    <dgm:cxn modelId="{7F178CEE-1CF6-4311-9665-294D21B3503A}" srcId="{06A5A401-9E5A-484C-9041-E608D414D534}" destId="{F7B90792-F722-43B5-AD92-80CAFACECA7A}" srcOrd="8" destOrd="0" parTransId="{F4849257-582C-4754-AC3F-FDE65CC88399}" sibTransId="{7C3CF0C8-71C0-46B5-A48C-F011FAA6CCB8}"/>
    <dgm:cxn modelId="{0047F7EF-37B0-4200-B987-A3CCF7121195}" type="presOf" srcId="{B05D8545-3D20-4526-83FA-A81B210EBFA7}" destId="{59CDE8A9-0AEC-4534-BAB4-D421F322F21F}" srcOrd="0" destOrd="0" presId="urn:microsoft.com/office/officeart/2005/8/layout/lProcess2"/>
    <dgm:cxn modelId="{BACE754F-D803-4FFF-83DE-73A4A8D56D1A}" type="presParOf" srcId="{59CDE8A9-0AEC-4534-BAB4-D421F322F21F}" destId="{7C432797-CA12-4B4C-8AAC-686C97CBF594}" srcOrd="0" destOrd="0" presId="urn:microsoft.com/office/officeart/2005/8/layout/lProcess2"/>
    <dgm:cxn modelId="{1BE543EE-DEA9-427A-9080-E6A867044474}" type="presParOf" srcId="{7C432797-CA12-4B4C-8AAC-686C97CBF594}" destId="{13A2BF5B-8571-4589-94C2-E530A2CEADE2}" srcOrd="0" destOrd="0" presId="urn:microsoft.com/office/officeart/2005/8/layout/lProcess2"/>
    <dgm:cxn modelId="{4AD8ECF3-802F-476E-8894-389F67F99024}" type="presParOf" srcId="{7C432797-CA12-4B4C-8AAC-686C97CBF594}" destId="{5939A6F7-F4D4-4F56-A81A-31EAC0A198C6}" srcOrd="1" destOrd="0" presId="urn:microsoft.com/office/officeart/2005/8/layout/lProcess2"/>
    <dgm:cxn modelId="{9F9298C0-4462-4C52-96C4-B4A53757AE34}" type="presParOf" srcId="{7C432797-CA12-4B4C-8AAC-686C97CBF594}" destId="{41348FB3-FE91-4CCD-9403-2A83469C5F84}" srcOrd="2" destOrd="0" presId="urn:microsoft.com/office/officeart/2005/8/layout/lProcess2"/>
    <dgm:cxn modelId="{547B8EEF-22A5-4775-970A-905C8EE17BF3}" type="presParOf" srcId="{41348FB3-FE91-4CCD-9403-2A83469C5F84}" destId="{B8CBF95B-43A2-4E2D-9629-34D7EDE7EE0F}" srcOrd="0" destOrd="0" presId="urn:microsoft.com/office/officeart/2005/8/layout/lProcess2"/>
    <dgm:cxn modelId="{67C8F992-6475-429F-B5F4-66A2244CBC4E}" type="presParOf" srcId="{B8CBF95B-43A2-4E2D-9629-34D7EDE7EE0F}" destId="{607757E3-78C5-47AD-AB4B-3A7CD051FF1E}" srcOrd="0" destOrd="0" presId="urn:microsoft.com/office/officeart/2005/8/layout/lProcess2"/>
    <dgm:cxn modelId="{D5BED474-220F-40C6-BF15-45B6578DDE89}" type="presParOf" srcId="{B8CBF95B-43A2-4E2D-9629-34D7EDE7EE0F}" destId="{0D850E0F-DAE8-4909-85C2-A1E581FF773D}" srcOrd="1" destOrd="0" presId="urn:microsoft.com/office/officeart/2005/8/layout/lProcess2"/>
    <dgm:cxn modelId="{D8B0CD27-3E23-49E8-B24A-FBAF005570FF}" type="presParOf" srcId="{B8CBF95B-43A2-4E2D-9629-34D7EDE7EE0F}" destId="{16F613A5-3887-44D2-95D0-3636FF5FF02B}" srcOrd="2" destOrd="0" presId="urn:microsoft.com/office/officeart/2005/8/layout/lProcess2"/>
    <dgm:cxn modelId="{EBC401CD-2424-404E-AD48-2D4A06BA20E6}" type="presParOf" srcId="{B8CBF95B-43A2-4E2D-9629-34D7EDE7EE0F}" destId="{3A9896AF-25DA-4620-8BB0-CDBFDFF402FF}" srcOrd="3" destOrd="0" presId="urn:microsoft.com/office/officeart/2005/8/layout/lProcess2"/>
    <dgm:cxn modelId="{0AE70525-6A0F-4294-AD3D-A233B73F8DB6}" type="presParOf" srcId="{B8CBF95B-43A2-4E2D-9629-34D7EDE7EE0F}" destId="{534EFAFF-1701-48C8-94F7-E575ADAA1E61}" srcOrd="4" destOrd="0" presId="urn:microsoft.com/office/officeart/2005/8/layout/lProcess2"/>
    <dgm:cxn modelId="{6B9412A0-38B4-4D1B-ABAB-05D7F3205FCC}" type="presParOf" srcId="{B8CBF95B-43A2-4E2D-9629-34D7EDE7EE0F}" destId="{70B77219-DE0E-45DD-989D-47FE588CEF80}" srcOrd="5" destOrd="0" presId="urn:microsoft.com/office/officeart/2005/8/layout/lProcess2"/>
    <dgm:cxn modelId="{D1885A9F-AA14-4301-A84A-887218F4ABE8}" type="presParOf" srcId="{B8CBF95B-43A2-4E2D-9629-34D7EDE7EE0F}" destId="{19611BF9-3ADF-4F9F-950D-5A9471A2F5B4}" srcOrd="6" destOrd="0" presId="urn:microsoft.com/office/officeart/2005/8/layout/lProcess2"/>
    <dgm:cxn modelId="{322D7C1D-613C-49F4-9DFF-8E0609D5475F}" type="presParOf" srcId="{B8CBF95B-43A2-4E2D-9629-34D7EDE7EE0F}" destId="{0674064C-A829-4454-99AF-5E0B99484A74}" srcOrd="7" destOrd="0" presId="urn:microsoft.com/office/officeart/2005/8/layout/lProcess2"/>
    <dgm:cxn modelId="{5C4FA8E0-D66E-4F4D-8B4A-82D8F15CFEAF}" type="presParOf" srcId="{B8CBF95B-43A2-4E2D-9629-34D7EDE7EE0F}" destId="{37F08048-4B81-4C31-867D-0A64D81590CA}" srcOrd="8" destOrd="0" presId="urn:microsoft.com/office/officeart/2005/8/layout/lProcess2"/>
    <dgm:cxn modelId="{916DC3D5-B91C-4ADE-A5FE-215F09E48609}" type="presParOf" srcId="{B8CBF95B-43A2-4E2D-9629-34D7EDE7EE0F}" destId="{C94965F2-33A4-4ADA-AEC2-21FD508736EB}" srcOrd="9" destOrd="0" presId="urn:microsoft.com/office/officeart/2005/8/layout/lProcess2"/>
    <dgm:cxn modelId="{835E095F-CE5C-4598-8455-F89DFDB70564}" type="presParOf" srcId="{B8CBF95B-43A2-4E2D-9629-34D7EDE7EE0F}" destId="{83C1D33A-205A-44F2-B952-CDF2FB9D234C}" srcOrd="10" destOrd="0" presId="urn:microsoft.com/office/officeart/2005/8/layout/lProcess2"/>
    <dgm:cxn modelId="{6C6400A5-DC2E-4464-8BDC-B0D262D50528}" type="presParOf" srcId="{B8CBF95B-43A2-4E2D-9629-34D7EDE7EE0F}" destId="{53EC33AA-816D-4EFA-A89D-244CFBE683E5}" srcOrd="11" destOrd="0" presId="urn:microsoft.com/office/officeart/2005/8/layout/lProcess2"/>
    <dgm:cxn modelId="{D4C2FBED-B9AA-4DE8-82D5-38A817384501}" type="presParOf" srcId="{B8CBF95B-43A2-4E2D-9629-34D7EDE7EE0F}" destId="{BC159E21-553A-445B-9B7B-495230F5D320}" srcOrd="12" destOrd="0" presId="urn:microsoft.com/office/officeart/2005/8/layout/lProcess2"/>
    <dgm:cxn modelId="{A0B31913-5AFE-4A03-A723-B08040901D4F}" type="presParOf" srcId="{B8CBF95B-43A2-4E2D-9629-34D7EDE7EE0F}" destId="{D0957A42-26D9-4D49-A87C-ABE3C7D86983}" srcOrd="13" destOrd="0" presId="urn:microsoft.com/office/officeart/2005/8/layout/lProcess2"/>
    <dgm:cxn modelId="{4BACB0C2-0196-4493-A475-0A2114086BA7}" type="presParOf" srcId="{B8CBF95B-43A2-4E2D-9629-34D7EDE7EE0F}" destId="{B48F1274-FE73-4F1F-A58F-7C0DB52AE52E}" srcOrd="14" destOrd="0" presId="urn:microsoft.com/office/officeart/2005/8/layout/lProcess2"/>
    <dgm:cxn modelId="{D2B6047A-5E84-44D3-8C93-3FF8308E96E1}" type="presParOf" srcId="{B8CBF95B-43A2-4E2D-9629-34D7EDE7EE0F}" destId="{989BB13D-315F-47A6-93C4-B961BF8EA080}" srcOrd="15" destOrd="0" presId="urn:microsoft.com/office/officeart/2005/8/layout/lProcess2"/>
    <dgm:cxn modelId="{F0B43D23-26E4-4629-A933-E87B9523A04B}" type="presParOf" srcId="{B8CBF95B-43A2-4E2D-9629-34D7EDE7EE0F}" destId="{B0EAA923-8EB0-4EDB-8210-8A3ABCF02534}" srcOrd="16" destOrd="0" presId="urn:microsoft.com/office/officeart/2005/8/layout/lProcess2"/>
    <dgm:cxn modelId="{EF3287B9-8063-48BA-A0EA-6FCD646DFFF1}" type="presParOf" srcId="{59CDE8A9-0AEC-4534-BAB4-D421F322F21F}" destId="{72ACDCFD-6787-4589-A586-3D1A8EE744C0}" srcOrd="1" destOrd="0" presId="urn:microsoft.com/office/officeart/2005/8/layout/lProcess2"/>
    <dgm:cxn modelId="{6FCDF789-13D8-436F-8A36-C5B40F96C5F0}" type="presParOf" srcId="{59CDE8A9-0AEC-4534-BAB4-D421F322F21F}" destId="{FF7B5C96-8D41-4257-86A8-EB3F1846F5A2}" srcOrd="2" destOrd="0" presId="urn:microsoft.com/office/officeart/2005/8/layout/lProcess2"/>
    <dgm:cxn modelId="{937DD6FC-F4E3-4C4C-AD53-C864BEE935B3}" type="presParOf" srcId="{FF7B5C96-8D41-4257-86A8-EB3F1846F5A2}" destId="{D752F483-465A-4610-A2A5-55875D5A14BF}" srcOrd="0" destOrd="0" presId="urn:microsoft.com/office/officeart/2005/8/layout/lProcess2"/>
    <dgm:cxn modelId="{5C53A996-3153-4220-965C-35E2E766B4F2}" type="presParOf" srcId="{FF7B5C96-8D41-4257-86A8-EB3F1846F5A2}" destId="{FDAA878C-9B37-4256-AE0A-0B56805533FD}" srcOrd="1" destOrd="0" presId="urn:microsoft.com/office/officeart/2005/8/layout/lProcess2"/>
    <dgm:cxn modelId="{8D615D7C-C987-4CE3-A5AC-33482FB6B302}" type="presParOf" srcId="{FF7B5C96-8D41-4257-86A8-EB3F1846F5A2}" destId="{8D168A40-1C10-4077-9233-C98C23C59480}" srcOrd="2" destOrd="0" presId="urn:microsoft.com/office/officeart/2005/8/layout/lProcess2"/>
    <dgm:cxn modelId="{F089E3DE-9D44-4C0A-BDE6-0A4EAA3BD323}" type="presParOf" srcId="{8D168A40-1C10-4077-9233-C98C23C59480}" destId="{7CAC6D9B-28DF-43AD-8501-A8A8E9BE2116}" srcOrd="0" destOrd="0" presId="urn:microsoft.com/office/officeart/2005/8/layout/lProcess2"/>
    <dgm:cxn modelId="{4CACA1D5-4F76-4D26-A012-95862DDF27D5}" type="presParOf" srcId="{7CAC6D9B-28DF-43AD-8501-A8A8E9BE2116}" destId="{1B11C240-5285-4FE7-B727-E4F4B2309195}" srcOrd="0" destOrd="0" presId="urn:microsoft.com/office/officeart/2005/8/layout/lProcess2"/>
    <dgm:cxn modelId="{575CF3C0-0AA0-4ADF-893E-841B9968993B}" type="presParOf" srcId="{7CAC6D9B-28DF-43AD-8501-A8A8E9BE2116}" destId="{9CADA7C6-D7FD-4AAF-9978-B98E0E7D5A5C}" srcOrd="1" destOrd="0" presId="urn:microsoft.com/office/officeart/2005/8/layout/lProcess2"/>
    <dgm:cxn modelId="{DF86F110-1A47-4F46-A564-34FAEEF209FA}" type="presParOf" srcId="{7CAC6D9B-28DF-43AD-8501-A8A8E9BE2116}" destId="{2357E097-A285-468A-8C81-DAD2AA92CBA9}" srcOrd="2" destOrd="0" presId="urn:microsoft.com/office/officeart/2005/8/layout/lProcess2"/>
    <dgm:cxn modelId="{0904B5F8-AFAB-41DB-A16C-6E37E28B078E}" type="presParOf" srcId="{7CAC6D9B-28DF-43AD-8501-A8A8E9BE2116}" destId="{C4F2C805-ECA9-46E3-9FCC-0D4C20C7D111}" srcOrd="3" destOrd="0" presId="urn:microsoft.com/office/officeart/2005/8/layout/lProcess2"/>
    <dgm:cxn modelId="{49BBCC08-30C1-4DDD-BAD6-3A454654D7AF}" type="presParOf" srcId="{7CAC6D9B-28DF-43AD-8501-A8A8E9BE2116}" destId="{B5CA4288-C4CA-4825-97CB-E035CE4F3279}" srcOrd="4" destOrd="0" presId="urn:microsoft.com/office/officeart/2005/8/layout/lProcess2"/>
    <dgm:cxn modelId="{8D7B6395-5541-4DB2-B800-A64A6E685B7D}" type="presParOf" srcId="{7CAC6D9B-28DF-43AD-8501-A8A8E9BE2116}" destId="{7FD47318-BA00-41EA-8990-298A8EC4563A}" srcOrd="5" destOrd="0" presId="urn:microsoft.com/office/officeart/2005/8/layout/lProcess2"/>
    <dgm:cxn modelId="{33B43EB5-3863-4813-BF05-B21263E8CA40}" type="presParOf" srcId="{7CAC6D9B-28DF-43AD-8501-A8A8E9BE2116}" destId="{5F67E8ED-9DF6-4F08-B0BE-BE7F29EEE580}" srcOrd="6" destOrd="0" presId="urn:microsoft.com/office/officeart/2005/8/layout/lProcess2"/>
    <dgm:cxn modelId="{CF7CBE04-0BB6-426F-96E2-AAB73C6B0047}" type="presParOf" srcId="{7CAC6D9B-28DF-43AD-8501-A8A8E9BE2116}" destId="{21319653-9ED1-4502-B253-A65B6418278A}" srcOrd="7" destOrd="0" presId="urn:microsoft.com/office/officeart/2005/8/layout/lProcess2"/>
    <dgm:cxn modelId="{7F08C939-E1D2-4005-8DCD-D725B5A39ADC}" type="presParOf" srcId="{7CAC6D9B-28DF-43AD-8501-A8A8E9BE2116}" destId="{B2BCE661-07BC-4DE9-B74A-20B7D3293B25}" srcOrd="8" destOrd="0" presId="urn:microsoft.com/office/officeart/2005/8/layout/lProcess2"/>
    <dgm:cxn modelId="{3CC35E25-5DBC-4BAF-97B5-6C7F570A113E}" type="presParOf" srcId="{7CAC6D9B-28DF-43AD-8501-A8A8E9BE2116}" destId="{A8F74FBF-51CF-49E9-91DF-B9AF1B8554D7}" srcOrd="9" destOrd="0" presId="urn:microsoft.com/office/officeart/2005/8/layout/lProcess2"/>
    <dgm:cxn modelId="{BE326B59-F89A-4CFD-98C7-217C35DC32C0}" type="presParOf" srcId="{7CAC6D9B-28DF-43AD-8501-A8A8E9BE2116}" destId="{3C7AAD27-3CE8-4366-BC7C-E2E7E1EAB61C}" srcOrd="10" destOrd="0" presId="urn:microsoft.com/office/officeart/2005/8/layout/lProcess2"/>
    <dgm:cxn modelId="{4A5CFEF9-B5AA-4029-8C50-0EFB1D88934B}" type="presParOf" srcId="{7CAC6D9B-28DF-43AD-8501-A8A8E9BE2116}" destId="{12765DAA-46BB-4AFE-8C19-C0A4EB223A60}" srcOrd="11" destOrd="0" presId="urn:microsoft.com/office/officeart/2005/8/layout/lProcess2"/>
    <dgm:cxn modelId="{FC2BD45E-F786-45B5-9666-7E28E884FBB7}" type="presParOf" srcId="{7CAC6D9B-28DF-43AD-8501-A8A8E9BE2116}" destId="{FCA05AAF-493A-423E-B45F-F06BC8AAA9F2}" srcOrd="12" destOrd="0" presId="urn:microsoft.com/office/officeart/2005/8/layout/lProcess2"/>
    <dgm:cxn modelId="{44C4B575-90BC-4976-8F50-E5DD9E2DC66E}" type="presParOf" srcId="{7CAC6D9B-28DF-43AD-8501-A8A8E9BE2116}" destId="{D7229534-85ED-4C22-BF80-9747F87B95AF}" srcOrd="13" destOrd="0" presId="urn:microsoft.com/office/officeart/2005/8/layout/lProcess2"/>
    <dgm:cxn modelId="{8B8E8D3B-B13A-4879-8698-3FA3F3A6630C}" type="presParOf" srcId="{7CAC6D9B-28DF-43AD-8501-A8A8E9BE2116}" destId="{856A483C-28FF-481D-BFE0-27CF4BE69A8C}" srcOrd="14" destOrd="0" presId="urn:microsoft.com/office/officeart/2005/8/layout/lProcess2"/>
    <dgm:cxn modelId="{9B78D6BF-207A-4E1D-98D4-EF7F92D0966F}" type="presParOf" srcId="{7CAC6D9B-28DF-43AD-8501-A8A8E9BE2116}" destId="{1C874484-560F-451A-BD28-7FADC8980FDB}" srcOrd="15" destOrd="0" presId="urn:microsoft.com/office/officeart/2005/8/layout/lProcess2"/>
    <dgm:cxn modelId="{0D44B76F-64AD-45AB-80C7-76E7EA151E17}" type="presParOf" srcId="{7CAC6D9B-28DF-43AD-8501-A8A8E9BE2116}" destId="{8D87EDBA-A7EA-4CEB-9691-4A6CFC0A7F0A}" srcOrd="1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05D8545-3D20-4526-83FA-A81B210EBFA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06A5A401-9E5A-484C-9041-E608D414D534}">
      <dgm:prSet phldrT="[Text]" custT="1"/>
      <dgm:spPr>
        <a:solidFill>
          <a:schemeClr val="bg1"/>
        </a:solidFill>
      </dgm:spPr>
      <dgm:t>
        <a:bodyPr/>
        <a:lstStyle/>
        <a:p>
          <a:r>
            <a:rPr lang="en-AU" sz="2800" dirty="0"/>
            <a:t>Semester 1</a:t>
          </a:r>
        </a:p>
      </dgm:t>
    </dgm:pt>
    <dgm:pt modelId="{776AABBE-8E65-4363-AC3B-1A640900FB1A}" type="parTrans" cxnId="{015A3678-3E65-46E6-8960-995F41AE0B1F}">
      <dgm:prSet/>
      <dgm:spPr/>
      <dgm:t>
        <a:bodyPr/>
        <a:lstStyle/>
        <a:p>
          <a:endParaRPr lang="en-AU"/>
        </a:p>
      </dgm:t>
    </dgm:pt>
    <dgm:pt modelId="{50069D57-13A9-41B8-B6A3-5C0759284CC3}" type="sibTrans" cxnId="{015A3678-3E65-46E6-8960-995F41AE0B1F}">
      <dgm:prSet/>
      <dgm:spPr/>
      <dgm:t>
        <a:bodyPr/>
        <a:lstStyle/>
        <a:p>
          <a:endParaRPr lang="en-AU"/>
        </a:p>
      </dgm:t>
    </dgm:pt>
    <dgm:pt modelId="{075E8F9F-130B-41B0-9563-D0F4FD65E334}">
      <dgm:prSet phldrT="[Text]"/>
      <dgm:spPr>
        <a:solidFill>
          <a:srgbClr val="92D050"/>
        </a:solidFill>
      </dgm:spPr>
      <dgm:t>
        <a:bodyPr/>
        <a:lstStyle/>
        <a:p>
          <a:r>
            <a:rPr lang="en-AU" dirty="0"/>
            <a:t>English</a:t>
          </a:r>
        </a:p>
      </dgm:t>
    </dgm:pt>
    <dgm:pt modelId="{E9FC0E2A-6DB8-4FF4-9B93-639F6E91E21E}" type="parTrans" cxnId="{3A180560-353F-4DEA-A3FD-5A72F42E1B5D}">
      <dgm:prSet/>
      <dgm:spPr/>
      <dgm:t>
        <a:bodyPr/>
        <a:lstStyle/>
        <a:p>
          <a:endParaRPr lang="en-AU"/>
        </a:p>
      </dgm:t>
    </dgm:pt>
    <dgm:pt modelId="{46330EEE-E849-4D71-9B4D-2E67B8918AB8}" type="sibTrans" cxnId="{3A180560-353F-4DEA-A3FD-5A72F42E1B5D}">
      <dgm:prSet/>
      <dgm:spPr/>
      <dgm:t>
        <a:bodyPr/>
        <a:lstStyle/>
        <a:p>
          <a:endParaRPr lang="en-AU"/>
        </a:p>
      </dgm:t>
    </dgm:pt>
    <dgm:pt modelId="{B3E613FD-B3E7-4987-8891-A7B159C84F1A}">
      <dgm:prSet phldrT="[Text]"/>
      <dgm:spPr>
        <a:solidFill>
          <a:srgbClr val="00B050"/>
        </a:solidFill>
      </dgm:spPr>
      <dgm:t>
        <a:bodyPr/>
        <a:lstStyle/>
        <a:p>
          <a:r>
            <a:rPr lang="en-AU" dirty="0"/>
            <a:t>Woodwork 3</a:t>
          </a:r>
        </a:p>
      </dgm:t>
    </dgm:pt>
    <dgm:pt modelId="{7C672352-D991-4195-B43F-D992F411A069}" type="parTrans" cxnId="{B7F73E05-9865-4C76-8347-701579B43A89}">
      <dgm:prSet/>
      <dgm:spPr/>
      <dgm:t>
        <a:bodyPr/>
        <a:lstStyle/>
        <a:p>
          <a:endParaRPr lang="en-AU"/>
        </a:p>
      </dgm:t>
    </dgm:pt>
    <dgm:pt modelId="{88EE0FB6-8738-4F95-99F2-5771343360C2}" type="sibTrans" cxnId="{B7F73E05-9865-4C76-8347-701579B43A89}">
      <dgm:prSet/>
      <dgm:spPr/>
      <dgm:t>
        <a:bodyPr/>
        <a:lstStyle/>
        <a:p>
          <a:endParaRPr lang="en-AU"/>
        </a:p>
      </dgm:t>
    </dgm:pt>
    <dgm:pt modelId="{A1E61F96-0BAC-4420-BE17-F4AD9632F328}">
      <dgm:prSet phldrT="[Text]"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n-AU" sz="2800" dirty="0"/>
            <a:t>Semester 2</a:t>
          </a:r>
        </a:p>
      </dgm:t>
    </dgm:pt>
    <dgm:pt modelId="{B55B9924-ED9B-41E7-B0D2-9F38E3938E9F}" type="parTrans" cxnId="{4C3092E1-ECB9-4813-B117-DE23D5F8C7DE}">
      <dgm:prSet/>
      <dgm:spPr/>
      <dgm:t>
        <a:bodyPr/>
        <a:lstStyle/>
        <a:p>
          <a:endParaRPr lang="en-AU"/>
        </a:p>
      </dgm:t>
    </dgm:pt>
    <dgm:pt modelId="{F19E39EF-37E3-4AD2-BA90-7FE2172DE915}" type="sibTrans" cxnId="{4C3092E1-ECB9-4813-B117-DE23D5F8C7DE}">
      <dgm:prSet/>
      <dgm:spPr/>
      <dgm:t>
        <a:bodyPr/>
        <a:lstStyle/>
        <a:p>
          <a:endParaRPr lang="en-AU"/>
        </a:p>
      </dgm:t>
    </dgm:pt>
    <dgm:pt modelId="{78CEF1AC-6E95-4546-AFF3-6DFBB334F1EB}">
      <dgm:prSet phldrT="[Text]"/>
      <dgm:spPr>
        <a:solidFill>
          <a:srgbClr val="92D050"/>
        </a:solidFill>
      </dgm:spPr>
      <dgm:t>
        <a:bodyPr/>
        <a:lstStyle/>
        <a:p>
          <a:r>
            <a:rPr lang="en-AU" dirty="0"/>
            <a:t>English</a:t>
          </a:r>
        </a:p>
      </dgm:t>
    </dgm:pt>
    <dgm:pt modelId="{8B566199-3C8B-48FD-8463-24BC5851878A}" type="parTrans" cxnId="{50D3C35E-7152-4200-A894-8D4CE94B1F3E}">
      <dgm:prSet/>
      <dgm:spPr/>
      <dgm:t>
        <a:bodyPr/>
        <a:lstStyle/>
        <a:p>
          <a:endParaRPr lang="en-AU"/>
        </a:p>
      </dgm:t>
    </dgm:pt>
    <dgm:pt modelId="{0F4CAFAF-B40E-41D7-9284-9E01D4121F39}" type="sibTrans" cxnId="{50D3C35E-7152-4200-A894-8D4CE94B1F3E}">
      <dgm:prSet/>
      <dgm:spPr/>
      <dgm:t>
        <a:bodyPr/>
        <a:lstStyle/>
        <a:p>
          <a:endParaRPr lang="en-AU"/>
        </a:p>
      </dgm:t>
    </dgm:pt>
    <dgm:pt modelId="{3AFA875A-23D9-4735-AE75-B47E68F758D0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AU" dirty="0"/>
            <a:t>Maths</a:t>
          </a:r>
        </a:p>
      </dgm:t>
    </dgm:pt>
    <dgm:pt modelId="{B5571779-C29E-4ADE-A55B-3EF50CD42ACA}" type="parTrans" cxnId="{2CB37706-CFEB-47ED-979D-F62603924468}">
      <dgm:prSet/>
      <dgm:spPr/>
      <dgm:t>
        <a:bodyPr/>
        <a:lstStyle/>
        <a:p>
          <a:endParaRPr lang="en-AU"/>
        </a:p>
      </dgm:t>
    </dgm:pt>
    <dgm:pt modelId="{BA9A2620-75FA-4616-8D0A-423999553DCD}" type="sibTrans" cxnId="{2CB37706-CFEB-47ED-979D-F62603924468}">
      <dgm:prSet/>
      <dgm:spPr/>
      <dgm:t>
        <a:bodyPr/>
        <a:lstStyle/>
        <a:p>
          <a:endParaRPr lang="en-AU"/>
        </a:p>
      </dgm:t>
    </dgm:pt>
    <dgm:pt modelId="{23169B93-CF3B-4BF4-BF29-3EE4E5F6977D}">
      <dgm:prSet phldrT="[Text]"/>
      <dgm:spPr>
        <a:solidFill>
          <a:srgbClr val="00B050"/>
        </a:solidFill>
      </dgm:spPr>
      <dgm:t>
        <a:bodyPr/>
        <a:lstStyle/>
        <a:p>
          <a:r>
            <a:rPr lang="en-AU" dirty="0"/>
            <a:t>Woodwork 4</a:t>
          </a:r>
        </a:p>
      </dgm:t>
    </dgm:pt>
    <dgm:pt modelId="{F8A19394-80A1-453D-8291-44F95166F0E7}" type="parTrans" cxnId="{CC29D9AD-EE84-4085-B926-F109CABBC659}">
      <dgm:prSet/>
      <dgm:spPr/>
      <dgm:t>
        <a:bodyPr/>
        <a:lstStyle/>
        <a:p>
          <a:endParaRPr lang="en-AU"/>
        </a:p>
      </dgm:t>
    </dgm:pt>
    <dgm:pt modelId="{F4A9838A-0C41-42A4-94A6-B43797C4FD9C}" type="sibTrans" cxnId="{CC29D9AD-EE84-4085-B926-F109CABBC659}">
      <dgm:prSet/>
      <dgm:spPr/>
      <dgm:t>
        <a:bodyPr/>
        <a:lstStyle/>
        <a:p>
          <a:endParaRPr lang="en-AU"/>
        </a:p>
      </dgm:t>
    </dgm:pt>
    <dgm:pt modelId="{4397A27C-6F69-4078-A813-72508BF47305}">
      <dgm:prSet phldrT="[Text]"/>
      <dgm:spPr>
        <a:solidFill>
          <a:srgbClr val="FF0000"/>
        </a:solidFill>
      </dgm:spPr>
      <dgm:t>
        <a:bodyPr/>
        <a:lstStyle/>
        <a:p>
          <a:r>
            <a:rPr lang="en-AU" dirty="0"/>
            <a:t>Science Core A</a:t>
          </a:r>
        </a:p>
      </dgm:t>
    </dgm:pt>
    <dgm:pt modelId="{C08E8240-226B-497A-940C-5FE2E373B30B}" type="parTrans" cxnId="{3EE963DB-9F3F-4D55-9881-89FD27FA937D}">
      <dgm:prSet/>
      <dgm:spPr/>
      <dgm:t>
        <a:bodyPr/>
        <a:lstStyle/>
        <a:p>
          <a:endParaRPr lang="en-AU"/>
        </a:p>
      </dgm:t>
    </dgm:pt>
    <dgm:pt modelId="{762DDA88-5BC4-4B26-B9F5-4FC9C1AC7CFA}" type="sibTrans" cxnId="{3EE963DB-9F3F-4D55-9881-89FD27FA937D}">
      <dgm:prSet/>
      <dgm:spPr/>
      <dgm:t>
        <a:bodyPr/>
        <a:lstStyle/>
        <a:p>
          <a:endParaRPr lang="en-AU"/>
        </a:p>
      </dgm:t>
    </dgm:pt>
    <dgm:pt modelId="{52FD54F0-FDF7-4322-9D49-3A10774BDBF7}">
      <dgm:prSet phldrT="[Text]"/>
      <dgm:spPr>
        <a:solidFill>
          <a:schemeClr val="accent3"/>
        </a:solidFill>
      </dgm:spPr>
      <dgm:t>
        <a:bodyPr/>
        <a:lstStyle/>
        <a:p>
          <a:r>
            <a:rPr lang="en-AU" dirty="0"/>
            <a:t>PDHPE</a:t>
          </a:r>
        </a:p>
      </dgm:t>
    </dgm:pt>
    <dgm:pt modelId="{8C2833B4-F145-4178-88CB-B241D674B227}" type="parTrans" cxnId="{A999F182-BFE8-4A06-9222-BF5D901BFBD5}">
      <dgm:prSet/>
      <dgm:spPr/>
      <dgm:t>
        <a:bodyPr/>
        <a:lstStyle/>
        <a:p>
          <a:endParaRPr lang="en-AU"/>
        </a:p>
      </dgm:t>
    </dgm:pt>
    <dgm:pt modelId="{949A14A4-4E30-496E-8597-64C1E68A6C39}" type="sibTrans" cxnId="{A999F182-BFE8-4A06-9222-BF5D901BFBD5}">
      <dgm:prSet/>
      <dgm:spPr/>
      <dgm:t>
        <a:bodyPr/>
        <a:lstStyle/>
        <a:p>
          <a:endParaRPr lang="en-AU"/>
        </a:p>
      </dgm:t>
    </dgm:pt>
    <dgm:pt modelId="{32CCC02D-FF0D-4191-97D5-8629F01ACA20}">
      <dgm:prSet phldrT="[Text]"/>
      <dgm:spPr>
        <a:solidFill>
          <a:srgbClr val="00B0F0"/>
        </a:solidFill>
      </dgm:spPr>
      <dgm:t>
        <a:bodyPr/>
        <a:lstStyle/>
        <a:p>
          <a:r>
            <a:rPr lang="en-AU" dirty="0"/>
            <a:t>History</a:t>
          </a:r>
        </a:p>
      </dgm:t>
    </dgm:pt>
    <dgm:pt modelId="{43F39770-C33D-4392-9D41-443C329365A4}" type="parTrans" cxnId="{B52FB5DD-4503-4049-9B47-A299130CEE97}">
      <dgm:prSet/>
      <dgm:spPr/>
      <dgm:t>
        <a:bodyPr/>
        <a:lstStyle/>
        <a:p>
          <a:endParaRPr lang="en-AU"/>
        </a:p>
      </dgm:t>
    </dgm:pt>
    <dgm:pt modelId="{8702E2A0-4F10-4B6E-88EE-B1A014B62119}" type="sibTrans" cxnId="{B52FB5DD-4503-4049-9B47-A299130CEE97}">
      <dgm:prSet/>
      <dgm:spPr/>
      <dgm:t>
        <a:bodyPr/>
        <a:lstStyle/>
        <a:p>
          <a:endParaRPr lang="en-AU"/>
        </a:p>
      </dgm:t>
    </dgm:pt>
    <dgm:pt modelId="{A6FC42C9-1A7B-4D39-AECF-D1461A4ACD22}">
      <dgm:prSet phldrT="[Text]"/>
      <dgm:spPr>
        <a:solidFill>
          <a:srgbClr val="FF0000"/>
        </a:solidFill>
      </dgm:spPr>
      <dgm:t>
        <a:bodyPr/>
        <a:lstStyle/>
        <a:p>
          <a:r>
            <a:rPr lang="en-AU" dirty="0"/>
            <a:t>Science Core B</a:t>
          </a:r>
        </a:p>
      </dgm:t>
    </dgm:pt>
    <dgm:pt modelId="{0113546E-3D1A-41C4-A3B1-A6017ABE1F17}" type="parTrans" cxnId="{C4160DB6-82BC-46A6-A30C-C441772A93C5}">
      <dgm:prSet/>
      <dgm:spPr/>
      <dgm:t>
        <a:bodyPr/>
        <a:lstStyle/>
        <a:p>
          <a:endParaRPr lang="en-AU"/>
        </a:p>
      </dgm:t>
    </dgm:pt>
    <dgm:pt modelId="{58555149-1650-4963-95E7-251CF85706DC}" type="sibTrans" cxnId="{C4160DB6-82BC-46A6-A30C-C441772A93C5}">
      <dgm:prSet/>
      <dgm:spPr/>
      <dgm:t>
        <a:bodyPr/>
        <a:lstStyle/>
        <a:p>
          <a:endParaRPr lang="en-AU"/>
        </a:p>
      </dgm:t>
    </dgm:pt>
    <dgm:pt modelId="{5B3D64CF-15A1-43EE-B851-333FA4FB7C5F}">
      <dgm:prSet phldrT="[Text]"/>
      <dgm:spPr>
        <a:solidFill>
          <a:srgbClr val="0070C0"/>
        </a:solidFill>
      </dgm:spPr>
      <dgm:t>
        <a:bodyPr/>
        <a:lstStyle/>
        <a:p>
          <a:r>
            <a:rPr lang="en-AU" dirty="0"/>
            <a:t>Vocational Ed</a:t>
          </a:r>
        </a:p>
      </dgm:t>
    </dgm:pt>
    <dgm:pt modelId="{50BFBD63-A78C-4874-8037-DB4AC0AB89B1}" type="parTrans" cxnId="{FA213259-4246-472D-B817-0721BED44F09}">
      <dgm:prSet/>
      <dgm:spPr/>
      <dgm:t>
        <a:bodyPr/>
        <a:lstStyle/>
        <a:p>
          <a:endParaRPr lang="en-AU"/>
        </a:p>
      </dgm:t>
    </dgm:pt>
    <dgm:pt modelId="{2ADE79EA-CDAD-4B92-B216-C8FD6AB1F47A}" type="sibTrans" cxnId="{FA213259-4246-472D-B817-0721BED44F09}">
      <dgm:prSet/>
      <dgm:spPr/>
      <dgm:t>
        <a:bodyPr/>
        <a:lstStyle/>
        <a:p>
          <a:endParaRPr lang="en-AU"/>
        </a:p>
      </dgm:t>
    </dgm:pt>
    <dgm:pt modelId="{5D403AE3-8AD3-4E21-88CF-03ABC1D299A4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AU" dirty="0"/>
            <a:t>Maths</a:t>
          </a:r>
        </a:p>
      </dgm:t>
    </dgm:pt>
    <dgm:pt modelId="{B452C186-7FF0-4B4A-ACC9-7148B8612B7B}" type="parTrans" cxnId="{113E8242-4428-4DD4-8425-81C898790ADF}">
      <dgm:prSet/>
      <dgm:spPr/>
      <dgm:t>
        <a:bodyPr/>
        <a:lstStyle/>
        <a:p>
          <a:endParaRPr lang="en-AU"/>
        </a:p>
      </dgm:t>
    </dgm:pt>
    <dgm:pt modelId="{97AD4973-C226-4AEB-BBA7-5E46EC8FA347}" type="sibTrans" cxnId="{113E8242-4428-4DD4-8425-81C898790ADF}">
      <dgm:prSet/>
      <dgm:spPr/>
      <dgm:t>
        <a:bodyPr/>
        <a:lstStyle/>
        <a:p>
          <a:endParaRPr lang="en-AU"/>
        </a:p>
      </dgm:t>
    </dgm:pt>
    <dgm:pt modelId="{4621E5E1-B837-4F1D-9D6D-016089ECD12D}">
      <dgm:prSet phldrT="[Text]"/>
      <dgm:spPr>
        <a:solidFill>
          <a:srgbClr val="FF0000"/>
        </a:solidFill>
      </dgm:spPr>
      <dgm:t>
        <a:bodyPr/>
        <a:lstStyle/>
        <a:p>
          <a:r>
            <a:rPr lang="en-AU" dirty="0"/>
            <a:t>Science Core A</a:t>
          </a:r>
        </a:p>
      </dgm:t>
    </dgm:pt>
    <dgm:pt modelId="{DEF50012-1295-4176-BF2E-4B5BF2551C94}" type="parTrans" cxnId="{1163A28A-2F60-4EE5-972F-2DD16AE5FDE4}">
      <dgm:prSet/>
      <dgm:spPr/>
      <dgm:t>
        <a:bodyPr/>
        <a:lstStyle/>
        <a:p>
          <a:endParaRPr lang="en-AU"/>
        </a:p>
      </dgm:t>
    </dgm:pt>
    <dgm:pt modelId="{CC4D8F8F-43C4-40A5-81DF-141FB8175681}" type="sibTrans" cxnId="{1163A28A-2F60-4EE5-972F-2DD16AE5FDE4}">
      <dgm:prSet/>
      <dgm:spPr/>
      <dgm:t>
        <a:bodyPr/>
        <a:lstStyle/>
        <a:p>
          <a:endParaRPr lang="en-AU"/>
        </a:p>
      </dgm:t>
    </dgm:pt>
    <dgm:pt modelId="{CB0B2BBA-2A60-4A42-A6FA-BBE281F51B75}">
      <dgm:prSet phldrT="[Text]"/>
      <dgm:spPr>
        <a:solidFill>
          <a:schemeClr val="accent3"/>
        </a:solidFill>
      </dgm:spPr>
      <dgm:t>
        <a:bodyPr/>
        <a:lstStyle/>
        <a:p>
          <a:r>
            <a:rPr lang="en-AU" dirty="0"/>
            <a:t>PDHPE</a:t>
          </a:r>
        </a:p>
      </dgm:t>
    </dgm:pt>
    <dgm:pt modelId="{4CD0FE59-869D-4510-B94F-6D2050BE0CB2}" type="parTrans" cxnId="{80BE2773-3B8E-482A-BCDC-04F4F218F867}">
      <dgm:prSet/>
      <dgm:spPr/>
      <dgm:t>
        <a:bodyPr/>
        <a:lstStyle/>
        <a:p>
          <a:endParaRPr lang="en-AU"/>
        </a:p>
      </dgm:t>
    </dgm:pt>
    <dgm:pt modelId="{A79F0AB7-5ACB-4D9E-BC0A-FDCDDAFC6697}" type="sibTrans" cxnId="{80BE2773-3B8E-482A-BCDC-04F4F218F867}">
      <dgm:prSet/>
      <dgm:spPr/>
      <dgm:t>
        <a:bodyPr/>
        <a:lstStyle/>
        <a:p>
          <a:endParaRPr lang="en-AU"/>
        </a:p>
      </dgm:t>
    </dgm:pt>
    <dgm:pt modelId="{BA121C13-725D-47F8-A2E6-F2D30A0C083A}">
      <dgm:prSet phldrT="[Text]"/>
      <dgm:spPr>
        <a:solidFill>
          <a:srgbClr val="00B0F0"/>
        </a:solidFill>
      </dgm:spPr>
      <dgm:t>
        <a:bodyPr/>
        <a:lstStyle/>
        <a:p>
          <a:r>
            <a:rPr lang="en-AU" dirty="0"/>
            <a:t>Geography</a:t>
          </a:r>
        </a:p>
      </dgm:t>
    </dgm:pt>
    <dgm:pt modelId="{EA19638A-6FD7-4D33-AD7E-F7262EDFE9D8}" type="parTrans" cxnId="{FCD0D352-4565-4283-93F7-CF11B1A8263E}">
      <dgm:prSet/>
      <dgm:spPr/>
      <dgm:t>
        <a:bodyPr/>
        <a:lstStyle/>
        <a:p>
          <a:endParaRPr lang="en-AU"/>
        </a:p>
      </dgm:t>
    </dgm:pt>
    <dgm:pt modelId="{A60CAB4A-BA53-407A-BC83-63B33FB15251}" type="sibTrans" cxnId="{FCD0D352-4565-4283-93F7-CF11B1A8263E}">
      <dgm:prSet/>
      <dgm:spPr/>
      <dgm:t>
        <a:bodyPr/>
        <a:lstStyle/>
        <a:p>
          <a:endParaRPr lang="en-AU"/>
        </a:p>
      </dgm:t>
    </dgm:pt>
    <dgm:pt modelId="{A1B41942-00D6-4D26-9C2E-826535137BA2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AU" dirty="0"/>
            <a:t>Sports Coaching</a:t>
          </a:r>
        </a:p>
      </dgm:t>
    </dgm:pt>
    <dgm:pt modelId="{1397659C-55FE-4F48-A79D-F5F552894427}" type="parTrans" cxnId="{267C55AC-87F6-4B16-BFA5-1C6B493D9FF1}">
      <dgm:prSet/>
      <dgm:spPr/>
      <dgm:t>
        <a:bodyPr/>
        <a:lstStyle/>
        <a:p>
          <a:endParaRPr lang="en-AU"/>
        </a:p>
      </dgm:t>
    </dgm:pt>
    <dgm:pt modelId="{12AE771E-30E6-42D6-9E9B-2B82126851CC}" type="sibTrans" cxnId="{267C55AC-87F6-4B16-BFA5-1C6B493D9FF1}">
      <dgm:prSet/>
      <dgm:spPr/>
      <dgm:t>
        <a:bodyPr/>
        <a:lstStyle/>
        <a:p>
          <a:endParaRPr lang="en-AU"/>
        </a:p>
      </dgm:t>
    </dgm:pt>
    <dgm:pt modelId="{F7B90792-F722-43B5-AD92-80CAFACECA7A}">
      <dgm:prSet phldrT="[Text]"/>
      <dgm:spPr/>
      <dgm:t>
        <a:bodyPr/>
        <a:lstStyle/>
        <a:p>
          <a:r>
            <a:rPr lang="en-AU" dirty="0"/>
            <a:t>Elective 11</a:t>
          </a:r>
        </a:p>
      </dgm:t>
    </dgm:pt>
    <dgm:pt modelId="{F4849257-582C-4754-AC3F-FDE65CC88399}" type="parTrans" cxnId="{7F178CEE-1CF6-4311-9665-294D21B3503A}">
      <dgm:prSet/>
      <dgm:spPr/>
      <dgm:t>
        <a:bodyPr/>
        <a:lstStyle/>
        <a:p>
          <a:endParaRPr lang="en-AU"/>
        </a:p>
      </dgm:t>
    </dgm:pt>
    <dgm:pt modelId="{7C3CF0C8-71C0-46B5-A48C-F011FAA6CCB8}" type="sibTrans" cxnId="{7F178CEE-1CF6-4311-9665-294D21B3503A}">
      <dgm:prSet/>
      <dgm:spPr/>
      <dgm:t>
        <a:bodyPr/>
        <a:lstStyle/>
        <a:p>
          <a:endParaRPr lang="en-AU"/>
        </a:p>
      </dgm:t>
    </dgm:pt>
    <dgm:pt modelId="{FBAFB1D2-CA41-4C5B-94A1-DCD6B183640A}">
      <dgm:prSet phldrT="[Text]"/>
      <dgm:spPr/>
      <dgm:t>
        <a:bodyPr/>
        <a:lstStyle/>
        <a:p>
          <a:r>
            <a:rPr lang="en-AU" dirty="0"/>
            <a:t>Elective 13</a:t>
          </a:r>
        </a:p>
      </dgm:t>
    </dgm:pt>
    <dgm:pt modelId="{6DCE617A-BC83-4EBA-848D-4D6AE8C0AF96}" type="parTrans" cxnId="{7379C81A-6B6F-4151-B215-1F41AAE543B8}">
      <dgm:prSet/>
      <dgm:spPr/>
      <dgm:t>
        <a:bodyPr/>
        <a:lstStyle/>
        <a:p>
          <a:endParaRPr lang="en-AU"/>
        </a:p>
      </dgm:t>
    </dgm:pt>
    <dgm:pt modelId="{B53FA13B-9A2E-4E2F-96AF-9473E57B33D1}" type="sibTrans" cxnId="{7379C81A-6B6F-4151-B215-1F41AAE543B8}">
      <dgm:prSet/>
      <dgm:spPr/>
      <dgm:t>
        <a:bodyPr/>
        <a:lstStyle/>
        <a:p>
          <a:endParaRPr lang="en-AU"/>
        </a:p>
      </dgm:t>
    </dgm:pt>
    <dgm:pt modelId="{B1E40A8D-6F5C-4489-B167-00A81CA968A9}">
      <dgm:prSet phldrT="[Text]"/>
      <dgm:spPr/>
      <dgm:t>
        <a:bodyPr/>
        <a:lstStyle/>
        <a:p>
          <a:r>
            <a:rPr lang="en-AU" dirty="0"/>
            <a:t>Elective 14</a:t>
          </a:r>
        </a:p>
      </dgm:t>
    </dgm:pt>
    <dgm:pt modelId="{ED6DD966-A6E0-430A-BF14-DA107AB94A25}" type="parTrans" cxnId="{48449BE3-F01C-4509-8837-E5C830388CF7}">
      <dgm:prSet/>
      <dgm:spPr/>
      <dgm:t>
        <a:bodyPr/>
        <a:lstStyle/>
        <a:p>
          <a:endParaRPr lang="en-AU"/>
        </a:p>
      </dgm:t>
    </dgm:pt>
    <dgm:pt modelId="{84F46D7B-995E-40A2-8E09-0763DA3CF85F}" type="sibTrans" cxnId="{48449BE3-F01C-4509-8837-E5C830388CF7}">
      <dgm:prSet/>
      <dgm:spPr/>
      <dgm:t>
        <a:bodyPr/>
        <a:lstStyle/>
        <a:p>
          <a:endParaRPr lang="en-AU"/>
        </a:p>
      </dgm:t>
    </dgm:pt>
    <dgm:pt modelId="{59CDE8A9-0AEC-4534-BAB4-D421F322F21F}" type="pres">
      <dgm:prSet presAssocID="{B05D8545-3D20-4526-83FA-A81B210EBFA7}" presName="theList" presStyleCnt="0">
        <dgm:presLayoutVars>
          <dgm:dir/>
          <dgm:animLvl val="lvl"/>
          <dgm:resizeHandles val="exact"/>
        </dgm:presLayoutVars>
      </dgm:prSet>
      <dgm:spPr/>
    </dgm:pt>
    <dgm:pt modelId="{7C432797-CA12-4B4C-8AAC-686C97CBF594}" type="pres">
      <dgm:prSet presAssocID="{06A5A401-9E5A-484C-9041-E608D414D534}" presName="compNode" presStyleCnt="0"/>
      <dgm:spPr/>
    </dgm:pt>
    <dgm:pt modelId="{13A2BF5B-8571-4589-94C2-E530A2CEADE2}" type="pres">
      <dgm:prSet presAssocID="{06A5A401-9E5A-484C-9041-E608D414D534}" presName="aNode" presStyleLbl="bgShp" presStyleIdx="0" presStyleCnt="2"/>
      <dgm:spPr/>
    </dgm:pt>
    <dgm:pt modelId="{5939A6F7-F4D4-4F56-A81A-31EAC0A198C6}" type="pres">
      <dgm:prSet presAssocID="{06A5A401-9E5A-484C-9041-E608D414D534}" presName="textNode" presStyleLbl="bgShp" presStyleIdx="0" presStyleCnt="2"/>
      <dgm:spPr/>
    </dgm:pt>
    <dgm:pt modelId="{41348FB3-FE91-4CCD-9403-2A83469C5F84}" type="pres">
      <dgm:prSet presAssocID="{06A5A401-9E5A-484C-9041-E608D414D534}" presName="compChildNode" presStyleCnt="0"/>
      <dgm:spPr/>
    </dgm:pt>
    <dgm:pt modelId="{B8CBF95B-43A2-4E2D-9629-34D7EDE7EE0F}" type="pres">
      <dgm:prSet presAssocID="{06A5A401-9E5A-484C-9041-E608D414D534}" presName="theInnerList" presStyleCnt="0"/>
      <dgm:spPr/>
    </dgm:pt>
    <dgm:pt modelId="{607757E3-78C5-47AD-AB4B-3A7CD051FF1E}" type="pres">
      <dgm:prSet presAssocID="{075E8F9F-130B-41B0-9563-D0F4FD65E334}" presName="childNode" presStyleLbl="node1" presStyleIdx="0" presStyleCnt="18" custLinFactY="-112949" custLinFactNeighborX="1308" custLinFactNeighborY="-200000">
        <dgm:presLayoutVars>
          <dgm:bulletEnabled val="1"/>
        </dgm:presLayoutVars>
      </dgm:prSet>
      <dgm:spPr/>
    </dgm:pt>
    <dgm:pt modelId="{0D850E0F-DAE8-4909-85C2-A1E581FF773D}" type="pres">
      <dgm:prSet presAssocID="{075E8F9F-130B-41B0-9563-D0F4FD65E334}" presName="aSpace2" presStyleCnt="0"/>
      <dgm:spPr/>
    </dgm:pt>
    <dgm:pt modelId="{16F613A5-3887-44D2-95D0-3636FF5FF02B}" type="pres">
      <dgm:prSet presAssocID="{5D403AE3-8AD3-4E21-88CF-03ABC1D299A4}" presName="childNode" presStyleLbl="node1" presStyleIdx="1" presStyleCnt="18" custLinFactY="-124082" custLinFactNeighborX="1308" custLinFactNeighborY="-200000">
        <dgm:presLayoutVars>
          <dgm:bulletEnabled val="1"/>
        </dgm:presLayoutVars>
      </dgm:prSet>
      <dgm:spPr/>
    </dgm:pt>
    <dgm:pt modelId="{3A9896AF-25DA-4620-8BB0-CDBFDFF402FF}" type="pres">
      <dgm:prSet presAssocID="{5D403AE3-8AD3-4E21-88CF-03ABC1D299A4}" presName="aSpace2" presStyleCnt="0"/>
      <dgm:spPr/>
    </dgm:pt>
    <dgm:pt modelId="{534EFAFF-1701-48C8-94F7-E575ADAA1E61}" type="pres">
      <dgm:prSet presAssocID="{4621E5E1-B837-4F1D-9D6D-016089ECD12D}" presName="childNode" presStyleLbl="node1" presStyleIdx="2" presStyleCnt="18" custLinFactY="-135216" custLinFactNeighborX="1308" custLinFactNeighborY="-200000">
        <dgm:presLayoutVars>
          <dgm:bulletEnabled val="1"/>
        </dgm:presLayoutVars>
      </dgm:prSet>
      <dgm:spPr/>
    </dgm:pt>
    <dgm:pt modelId="{70B77219-DE0E-45DD-989D-47FE588CEF80}" type="pres">
      <dgm:prSet presAssocID="{4621E5E1-B837-4F1D-9D6D-016089ECD12D}" presName="aSpace2" presStyleCnt="0"/>
      <dgm:spPr/>
    </dgm:pt>
    <dgm:pt modelId="{19611BF9-3ADF-4F9F-950D-5A9471A2F5B4}" type="pres">
      <dgm:prSet presAssocID="{CB0B2BBA-2A60-4A42-A6FA-BBE281F51B75}" presName="childNode" presStyleLbl="node1" presStyleIdx="3" presStyleCnt="18" custLinFactY="-146349" custLinFactNeighborX="1308" custLinFactNeighborY="-200000">
        <dgm:presLayoutVars>
          <dgm:bulletEnabled val="1"/>
        </dgm:presLayoutVars>
      </dgm:prSet>
      <dgm:spPr/>
    </dgm:pt>
    <dgm:pt modelId="{0674064C-A829-4454-99AF-5E0B99484A74}" type="pres">
      <dgm:prSet presAssocID="{CB0B2BBA-2A60-4A42-A6FA-BBE281F51B75}" presName="aSpace2" presStyleCnt="0"/>
      <dgm:spPr/>
    </dgm:pt>
    <dgm:pt modelId="{37F08048-4B81-4C31-867D-0A64D81590CA}" type="pres">
      <dgm:prSet presAssocID="{BA121C13-725D-47F8-A2E6-F2D30A0C083A}" presName="childNode" presStyleLbl="node1" presStyleIdx="4" presStyleCnt="18" custLinFactY="-157483" custLinFactNeighborX="1308" custLinFactNeighborY="-200000">
        <dgm:presLayoutVars>
          <dgm:bulletEnabled val="1"/>
        </dgm:presLayoutVars>
      </dgm:prSet>
      <dgm:spPr/>
    </dgm:pt>
    <dgm:pt modelId="{C94965F2-33A4-4ADA-AEC2-21FD508736EB}" type="pres">
      <dgm:prSet presAssocID="{BA121C13-725D-47F8-A2E6-F2D30A0C083A}" presName="aSpace2" presStyleCnt="0"/>
      <dgm:spPr/>
    </dgm:pt>
    <dgm:pt modelId="{83C1D33A-205A-44F2-B952-CDF2FB9D234C}" type="pres">
      <dgm:prSet presAssocID="{5B3D64CF-15A1-43EE-B851-333FA4FB7C5F}" presName="childNode" presStyleLbl="node1" presStyleIdx="5" presStyleCnt="18" custScaleX="100196" custLinFactY="-168616" custLinFactNeighborX="1308" custLinFactNeighborY="-200000">
        <dgm:presLayoutVars>
          <dgm:bulletEnabled val="1"/>
        </dgm:presLayoutVars>
      </dgm:prSet>
      <dgm:spPr/>
    </dgm:pt>
    <dgm:pt modelId="{53EC33AA-816D-4EFA-A89D-244CFBE683E5}" type="pres">
      <dgm:prSet presAssocID="{5B3D64CF-15A1-43EE-B851-333FA4FB7C5F}" presName="aSpace2" presStyleCnt="0"/>
      <dgm:spPr/>
    </dgm:pt>
    <dgm:pt modelId="{BC159E21-553A-445B-9B7B-495230F5D320}" type="pres">
      <dgm:prSet presAssocID="{B3E613FD-B3E7-4987-8891-A7B159C84F1A}" presName="childNode" presStyleLbl="node1" presStyleIdx="6" presStyleCnt="18" custLinFactY="-179750" custLinFactNeighborX="1308" custLinFactNeighborY="-200000">
        <dgm:presLayoutVars>
          <dgm:bulletEnabled val="1"/>
        </dgm:presLayoutVars>
      </dgm:prSet>
      <dgm:spPr/>
    </dgm:pt>
    <dgm:pt modelId="{D0957A42-26D9-4D49-A87C-ABE3C7D86983}" type="pres">
      <dgm:prSet presAssocID="{B3E613FD-B3E7-4987-8891-A7B159C84F1A}" presName="aSpace2" presStyleCnt="0"/>
      <dgm:spPr/>
    </dgm:pt>
    <dgm:pt modelId="{B48F1274-FE73-4F1F-A58F-7C0DB52AE52E}" type="pres">
      <dgm:prSet presAssocID="{A1B41942-00D6-4D26-9C2E-826535137BA2}" presName="childNode" presStyleLbl="node1" presStyleIdx="7" presStyleCnt="18" custLinFactY="-191021" custLinFactNeighborX="1308" custLinFactNeighborY="-200000">
        <dgm:presLayoutVars>
          <dgm:bulletEnabled val="1"/>
        </dgm:presLayoutVars>
      </dgm:prSet>
      <dgm:spPr/>
    </dgm:pt>
    <dgm:pt modelId="{989BB13D-315F-47A6-93C4-B961BF8EA080}" type="pres">
      <dgm:prSet presAssocID="{A1B41942-00D6-4D26-9C2E-826535137BA2}" presName="aSpace2" presStyleCnt="0"/>
      <dgm:spPr/>
    </dgm:pt>
    <dgm:pt modelId="{B0EAA923-8EB0-4EDB-8210-8A3ABCF02534}" type="pres">
      <dgm:prSet presAssocID="{F7B90792-F722-43B5-AD92-80CAFACECA7A}" presName="childNode" presStyleLbl="node1" presStyleIdx="8" presStyleCnt="18" custLinFactY="-193452" custLinFactNeighborX="1308" custLinFactNeighborY="-200000">
        <dgm:presLayoutVars>
          <dgm:bulletEnabled val="1"/>
        </dgm:presLayoutVars>
      </dgm:prSet>
      <dgm:spPr/>
    </dgm:pt>
    <dgm:pt modelId="{72ACDCFD-6787-4589-A586-3D1A8EE744C0}" type="pres">
      <dgm:prSet presAssocID="{06A5A401-9E5A-484C-9041-E608D414D534}" presName="aSpace" presStyleCnt="0"/>
      <dgm:spPr/>
    </dgm:pt>
    <dgm:pt modelId="{FF7B5C96-8D41-4257-86A8-EB3F1846F5A2}" type="pres">
      <dgm:prSet presAssocID="{A1E61F96-0BAC-4420-BE17-F4AD9632F328}" presName="compNode" presStyleCnt="0"/>
      <dgm:spPr/>
    </dgm:pt>
    <dgm:pt modelId="{D752F483-465A-4610-A2A5-55875D5A14BF}" type="pres">
      <dgm:prSet presAssocID="{A1E61F96-0BAC-4420-BE17-F4AD9632F328}" presName="aNode" presStyleLbl="bgShp" presStyleIdx="1" presStyleCnt="2" custLinFactNeighborX="104" custLinFactNeighborY="-1220"/>
      <dgm:spPr/>
    </dgm:pt>
    <dgm:pt modelId="{FDAA878C-9B37-4256-AE0A-0B56805533FD}" type="pres">
      <dgm:prSet presAssocID="{A1E61F96-0BAC-4420-BE17-F4AD9632F328}" presName="textNode" presStyleLbl="bgShp" presStyleIdx="1" presStyleCnt="2"/>
      <dgm:spPr/>
    </dgm:pt>
    <dgm:pt modelId="{8D168A40-1C10-4077-9233-C98C23C59480}" type="pres">
      <dgm:prSet presAssocID="{A1E61F96-0BAC-4420-BE17-F4AD9632F328}" presName="compChildNode" presStyleCnt="0"/>
      <dgm:spPr/>
    </dgm:pt>
    <dgm:pt modelId="{7CAC6D9B-28DF-43AD-8501-A8A8E9BE2116}" type="pres">
      <dgm:prSet presAssocID="{A1E61F96-0BAC-4420-BE17-F4AD9632F328}" presName="theInnerList" presStyleCnt="0"/>
      <dgm:spPr/>
    </dgm:pt>
    <dgm:pt modelId="{1B11C240-5285-4FE7-B727-E4F4B2309195}" type="pres">
      <dgm:prSet presAssocID="{78CEF1AC-6E95-4546-AFF3-6DFBB334F1EB}" presName="childNode" presStyleLbl="node1" presStyleIdx="9" presStyleCnt="18" custLinFactY="-112949" custLinFactNeighborX="-770" custLinFactNeighborY="-200000">
        <dgm:presLayoutVars>
          <dgm:bulletEnabled val="1"/>
        </dgm:presLayoutVars>
      </dgm:prSet>
      <dgm:spPr/>
    </dgm:pt>
    <dgm:pt modelId="{9CADA7C6-D7FD-4AAF-9978-B98E0E7D5A5C}" type="pres">
      <dgm:prSet presAssocID="{78CEF1AC-6E95-4546-AFF3-6DFBB334F1EB}" presName="aSpace2" presStyleCnt="0"/>
      <dgm:spPr/>
    </dgm:pt>
    <dgm:pt modelId="{2357E097-A285-468A-8C81-DAD2AA92CBA9}" type="pres">
      <dgm:prSet presAssocID="{3AFA875A-23D9-4735-AE75-B47E68F758D0}" presName="childNode" presStyleLbl="node1" presStyleIdx="10" presStyleCnt="18" custLinFactY="-124083" custLinFactNeighborX="-770" custLinFactNeighborY="-200000">
        <dgm:presLayoutVars>
          <dgm:bulletEnabled val="1"/>
        </dgm:presLayoutVars>
      </dgm:prSet>
      <dgm:spPr/>
    </dgm:pt>
    <dgm:pt modelId="{C4F2C805-ECA9-46E3-9FCC-0D4C20C7D111}" type="pres">
      <dgm:prSet presAssocID="{3AFA875A-23D9-4735-AE75-B47E68F758D0}" presName="aSpace2" presStyleCnt="0"/>
      <dgm:spPr/>
    </dgm:pt>
    <dgm:pt modelId="{B5CA4288-C4CA-4825-97CB-E035CE4F3279}" type="pres">
      <dgm:prSet presAssocID="{4397A27C-6F69-4078-A813-72508BF47305}" presName="childNode" presStyleLbl="node1" presStyleIdx="11" presStyleCnt="18" custLinFactY="-135216" custLinFactNeighborX="-770" custLinFactNeighborY="-200000">
        <dgm:presLayoutVars>
          <dgm:bulletEnabled val="1"/>
        </dgm:presLayoutVars>
      </dgm:prSet>
      <dgm:spPr/>
    </dgm:pt>
    <dgm:pt modelId="{7FD47318-BA00-41EA-8990-298A8EC4563A}" type="pres">
      <dgm:prSet presAssocID="{4397A27C-6F69-4078-A813-72508BF47305}" presName="aSpace2" presStyleCnt="0"/>
      <dgm:spPr/>
    </dgm:pt>
    <dgm:pt modelId="{5F67E8ED-9DF6-4F08-B0BE-BE7F29EEE580}" type="pres">
      <dgm:prSet presAssocID="{52FD54F0-FDF7-4322-9D49-3A10774BDBF7}" presName="childNode" presStyleLbl="node1" presStyleIdx="12" presStyleCnt="18" custLinFactY="-146349" custLinFactNeighborX="-770" custLinFactNeighborY="-200000">
        <dgm:presLayoutVars>
          <dgm:bulletEnabled val="1"/>
        </dgm:presLayoutVars>
      </dgm:prSet>
      <dgm:spPr/>
    </dgm:pt>
    <dgm:pt modelId="{21319653-9ED1-4502-B253-A65B6418278A}" type="pres">
      <dgm:prSet presAssocID="{52FD54F0-FDF7-4322-9D49-3A10774BDBF7}" presName="aSpace2" presStyleCnt="0"/>
      <dgm:spPr/>
    </dgm:pt>
    <dgm:pt modelId="{B2BCE661-07BC-4DE9-B74A-20B7D3293B25}" type="pres">
      <dgm:prSet presAssocID="{32CCC02D-FF0D-4191-97D5-8629F01ACA20}" presName="childNode" presStyleLbl="node1" presStyleIdx="13" presStyleCnt="18" custLinFactY="-157483" custLinFactNeighborX="-770" custLinFactNeighborY="-200000">
        <dgm:presLayoutVars>
          <dgm:bulletEnabled val="1"/>
        </dgm:presLayoutVars>
      </dgm:prSet>
      <dgm:spPr/>
    </dgm:pt>
    <dgm:pt modelId="{A8F74FBF-51CF-49E9-91DF-B9AF1B8554D7}" type="pres">
      <dgm:prSet presAssocID="{32CCC02D-FF0D-4191-97D5-8629F01ACA20}" presName="aSpace2" presStyleCnt="0"/>
      <dgm:spPr/>
    </dgm:pt>
    <dgm:pt modelId="{3C7AAD27-3CE8-4366-BC7C-E2E7E1EAB61C}" type="pres">
      <dgm:prSet presAssocID="{A6FC42C9-1A7B-4D39-AECF-D1461A4ACD22}" presName="childNode" presStyleLbl="node1" presStyleIdx="14" presStyleCnt="18" custLinFactY="-168616" custLinFactNeighborX="-770" custLinFactNeighborY="-200000">
        <dgm:presLayoutVars>
          <dgm:bulletEnabled val="1"/>
        </dgm:presLayoutVars>
      </dgm:prSet>
      <dgm:spPr/>
    </dgm:pt>
    <dgm:pt modelId="{12765DAA-46BB-4AFE-8C19-C0A4EB223A60}" type="pres">
      <dgm:prSet presAssocID="{A6FC42C9-1A7B-4D39-AECF-D1461A4ACD22}" presName="aSpace2" presStyleCnt="0"/>
      <dgm:spPr/>
    </dgm:pt>
    <dgm:pt modelId="{FCA05AAF-493A-423E-B45F-F06BC8AAA9F2}" type="pres">
      <dgm:prSet presAssocID="{23169B93-CF3B-4BF4-BF29-3EE4E5F6977D}" presName="childNode" presStyleLbl="node1" presStyleIdx="15" presStyleCnt="18" custLinFactY="-179750" custLinFactNeighborX="-770" custLinFactNeighborY="-200000">
        <dgm:presLayoutVars>
          <dgm:bulletEnabled val="1"/>
        </dgm:presLayoutVars>
      </dgm:prSet>
      <dgm:spPr/>
    </dgm:pt>
    <dgm:pt modelId="{D7229534-85ED-4C22-BF80-9747F87B95AF}" type="pres">
      <dgm:prSet presAssocID="{23169B93-CF3B-4BF4-BF29-3EE4E5F6977D}" presName="aSpace2" presStyleCnt="0"/>
      <dgm:spPr/>
    </dgm:pt>
    <dgm:pt modelId="{856A483C-28FF-481D-BFE0-27CF4BE69A8C}" type="pres">
      <dgm:prSet presAssocID="{FBAFB1D2-CA41-4C5B-94A1-DCD6B183640A}" presName="childNode" presStyleLbl="node1" presStyleIdx="16" presStyleCnt="18" custLinFactY="-193340" custLinFactNeighborX="-770" custLinFactNeighborY="-200000">
        <dgm:presLayoutVars>
          <dgm:bulletEnabled val="1"/>
        </dgm:presLayoutVars>
      </dgm:prSet>
      <dgm:spPr/>
    </dgm:pt>
    <dgm:pt modelId="{1C874484-560F-451A-BD28-7FADC8980FDB}" type="pres">
      <dgm:prSet presAssocID="{FBAFB1D2-CA41-4C5B-94A1-DCD6B183640A}" presName="aSpace2" presStyleCnt="0"/>
      <dgm:spPr/>
    </dgm:pt>
    <dgm:pt modelId="{8D87EDBA-A7EA-4CEB-9691-4A6CFC0A7F0A}" type="pres">
      <dgm:prSet presAssocID="{B1E40A8D-6F5C-4489-B167-00A81CA968A9}" presName="childNode" presStyleLbl="node1" presStyleIdx="17" presStyleCnt="18" custLinFactY="-193452" custLinFactNeighborX="-770" custLinFactNeighborY="-200000">
        <dgm:presLayoutVars>
          <dgm:bulletEnabled val="1"/>
        </dgm:presLayoutVars>
      </dgm:prSet>
      <dgm:spPr/>
    </dgm:pt>
  </dgm:ptLst>
  <dgm:cxnLst>
    <dgm:cxn modelId="{B7F73E05-9865-4C76-8347-701579B43A89}" srcId="{06A5A401-9E5A-484C-9041-E608D414D534}" destId="{B3E613FD-B3E7-4987-8891-A7B159C84F1A}" srcOrd="6" destOrd="0" parTransId="{7C672352-D991-4195-B43F-D992F411A069}" sibTransId="{88EE0FB6-8738-4F95-99F2-5771343360C2}"/>
    <dgm:cxn modelId="{2CB37706-CFEB-47ED-979D-F62603924468}" srcId="{A1E61F96-0BAC-4420-BE17-F4AD9632F328}" destId="{3AFA875A-23D9-4735-AE75-B47E68F758D0}" srcOrd="1" destOrd="0" parTransId="{B5571779-C29E-4ADE-A55B-3EF50CD42ACA}" sibTransId="{BA9A2620-75FA-4616-8D0A-423999553DCD}"/>
    <dgm:cxn modelId="{9219770C-CE58-4BB5-A1D3-23756F2BE813}" type="presOf" srcId="{06A5A401-9E5A-484C-9041-E608D414D534}" destId="{13A2BF5B-8571-4589-94C2-E530A2CEADE2}" srcOrd="0" destOrd="0" presId="urn:microsoft.com/office/officeart/2005/8/layout/lProcess2"/>
    <dgm:cxn modelId="{E2B34319-27D9-474A-852B-083F6E74B9E8}" type="presOf" srcId="{3AFA875A-23D9-4735-AE75-B47E68F758D0}" destId="{2357E097-A285-468A-8C81-DAD2AA92CBA9}" srcOrd="0" destOrd="0" presId="urn:microsoft.com/office/officeart/2005/8/layout/lProcess2"/>
    <dgm:cxn modelId="{7379C81A-6B6F-4151-B215-1F41AAE543B8}" srcId="{A1E61F96-0BAC-4420-BE17-F4AD9632F328}" destId="{FBAFB1D2-CA41-4C5B-94A1-DCD6B183640A}" srcOrd="7" destOrd="0" parTransId="{6DCE617A-BC83-4EBA-848D-4D6AE8C0AF96}" sibTransId="{B53FA13B-9A2E-4E2F-96AF-9473E57B33D1}"/>
    <dgm:cxn modelId="{01B96534-9A79-4F5B-84FB-60D557E3F1A5}" type="presOf" srcId="{5B3D64CF-15A1-43EE-B851-333FA4FB7C5F}" destId="{83C1D33A-205A-44F2-B952-CDF2FB9D234C}" srcOrd="0" destOrd="0" presId="urn:microsoft.com/office/officeart/2005/8/layout/lProcess2"/>
    <dgm:cxn modelId="{5C84F837-1DBC-4FDF-9187-5CFBE28811B8}" type="presOf" srcId="{B05D8545-3D20-4526-83FA-A81B210EBFA7}" destId="{59CDE8A9-0AEC-4534-BAB4-D421F322F21F}" srcOrd="0" destOrd="0" presId="urn:microsoft.com/office/officeart/2005/8/layout/lProcess2"/>
    <dgm:cxn modelId="{971E773C-1370-4330-BF9F-A742520FB37D}" type="presOf" srcId="{075E8F9F-130B-41B0-9563-D0F4FD65E334}" destId="{607757E3-78C5-47AD-AB4B-3A7CD051FF1E}" srcOrd="0" destOrd="0" presId="urn:microsoft.com/office/officeart/2005/8/layout/lProcess2"/>
    <dgm:cxn modelId="{50D3C35E-7152-4200-A894-8D4CE94B1F3E}" srcId="{A1E61F96-0BAC-4420-BE17-F4AD9632F328}" destId="{78CEF1AC-6E95-4546-AFF3-6DFBB334F1EB}" srcOrd="0" destOrd="0" parTransId="{8B566199-3C8B-48FD-8463-24BC5851878A}" sibTransId="{0F4CAFAF-B40E-41D7-9284-9E01D4121F39}"/>
    <dgm:cxn modelId="{3A180560-353F-4DEA-A3FD-5A72F42E1B5D}" srcId="{06A5A401-9E5A-484C-9041-E608D414D534}" destId="{075E8F9F-130B-41B0-9563-D0F4FD65E334}" srcOrd="0" destOrd="0" parTransId="{E9FC0E2A-6DB8-4FF4-9B93-639F6E91E21E}" sibTransId="{46330EEE-E849-4D71-9B4D-2E67B8918AB8}"/>
    <dgm:cxn modelId="{113E8242-4428-4DD4-8425-81C898790ADF}" srcId="{06A5A401-9E5A-484C-9041-E608D414D534}" destId="{5D403AE3-8AD3-4E21-88CF-03ABC1D299A4}" srcOrd="1" destOrd="0" parTransId="{B452C186-7FF0-4B4A-ACC9-7148B8612B7B}" sibTransId="{97AD4973-C226-4AEB-BBA7-5E46EC8FA347}"/>
    <dgm:cxn modelId="{E2059E62-52AD-4162-A4FD-B143D4FBC387}" type="presOf" srcId="{78CEF1AC-6E95-4546-AFF3-6DFBB334F1EB}" destId="{1B11C240-5285-4FE7-B727-E4F4B2309195}" srcOrd="0" destOrd="0" presId="urn:microsoft.com/office/officeart/2005/8/layout/lProcess2"/>
    <dgm:cxn modelId="{BEC51066-8F4F-400B-A5A7-9A924D2C1AF9}" type="presOf" srcId="{B1E40A8D-6F5C-4489-B167-00A81CA968A9}" destId="{8D87EDBA-A7EA-4CEB-9691-4A6CFC0A7F0A}" srcOrd="0" destOrd="0" presId="urn:microsoft.com/office/officeart/2005/8/layout/lProcess2"/>
    <dgm:cxn modelId="{63AABD4A-7470-4156-B11F-70E5F97AF4F7}" type="presOf" srcId="{A1E61F96-0BAC-4420-BE17-F4AD9632F328}" destId="{D752F483-465A-4610-A2A5-55875D5A14BF}" srcOrd="0" destOrd="0" presId="urn:microsoft.com/office/officeart/2005/8/layout/lProcess2"/>
    <dgm:cxn modelId="{2225176F-07D8-4647-A77C-35DECAE79FD2}" type="presOf" srcId="{5D403AE3-8AD3-4E21-88CF-03ABC1D299A4}" destId="{16F613A5-3887-44D2-95D0-3636FF5FF02B}" srcOrd="0" destOrd="0" presId="urn:microsoft.com/office/officeart/2005/8/layout/lProcess2"/>
    <dgm:cxn modelId="{47875F71-9D6B-4C63-98CF-0089092AA1B4}" type="presOf" srcId="{52FD54F0-FDF7-4322-9D49-3A10774BDBF7}" destId="{5F67E8ED-9DF6-4F08-B0BE-BE7F29EEE580}" srcOrd="0" destOrd="0" presId="urn:microsoft.com/office/officeart/2005/8/layout/lProcess2"/>
    <dgm:cxn modelId="{FCD0D352-4565-4283-93F7-CF11B1A8263E}" srcId="{06A5A401-9E5A-484C-9041-E608D414D534}" destId="{BA121C13-725D-47F8-A2E6-F2D30A0C083A}" srcOrd="4" destOrd="0" parTransId="{EA19638A-6FD7-4D33-AD7E-F7262EDFE9D8}" sibTransId="{A60CAB4A-BA53-407A-BC83-63B33FB15251}"/>
    <dgm:cxn modelId="{80BE2773-3B8E-482A-BCDC-04F4F218F867}" srcId="{06A5A401-9E5A-484C-9041-E608D414D534}" destId="{CB0B2BBA-2A60-4A42-A6FA-BBE281F51B75}" srcOrd="3" destOrd="0" parTransId="{4CD0FE59-869D-4510-B94F-6D2050BE0CB2}" sibTransId="{A79F0AB7-5ACB-4D9E-BC0A-FDCDDAFC6697}"/>
    <dgm:cxn modelId="{015A3678-3E65-46E6-8960-995F41AE0B1F}" srcId="{B05D8545-3D20-4526-83FA-A81B210EBFA7}" destId="{06A5A401-9E5A-484C-9041-E608D414D534}" srcOrd="0" destOrd="0" parTransId="{776AABBE-8E65-4363-AC3B-1A640900FB1A}" sibTransId="{50069D57-13A9-41B8-B6A3-5C0759284CC3}"/>
    <dgm:cxn modelId="{FA213259-4246-472D-B817-0721BED44F09}" srcId="{06A5A401-9E5A-484C-9041-E608D414D534}" destId="{5B3D64CF-15A1-43EE-B851-333FA4FB7C5F}" srcOrd="5" destOrd="0" parTransId="{50BFBD63-A78C-4874-8037-DB4AC0AB89B1}" sibTransId="{2ADE79EA-CDAD-4B92-B216-C8FD6AB1F47A}"/>
    <dgm:cxn modelId="{A999F182-BFE8-4A06-9222-BF5D901BFBD5}" srcId="{A1E61F96-0BAC-4420-BE17-F4AD9632F328}" destId="{52FD54F0-FDF7-4322-9D49-3A10774BDBF7}" srcOrd="3" destOrd="0" parTransId="{8C2833B4-F145-4178-88CB-B241D674B227}" sibTransId="{949A14A4-4E30-496E-8597-64C1E68A6C39}"/>
    <dgm:cxn modelId="{1163A28A-2F60-4EE5-972F-2DD16AE5FDE4}" srcId="{06A5A401-9E5A-484C-9041-E608D414D534}" destId="{4621E5E1-B837-4F1D-9D6D-016089ECD12D}" srcOrd="2" destOrd="0" parTransId="{DEF50012-1295-4176-BF2E-4B5BF2551C94}" sibTransId="{CC4D8F8F-43C4-40A5-81DF-141FB8175681}"/>
    <dgm:cxn modelId="{690DE390-2E0D-4655-A8AD-7B375410D7D2}" type="presOf" srcId="{BA121C13-725D-47F8-A2E6-F2D30A0C083A}" destId="{37F08048-4B81-4C31-867D-0A64D81590CA}" srcOrd="0" destOrd="0" presId="urn:microsoft.com/office/officeart/2005/8/layout/lProcess2"/>
    <dgm:cxn modelId="{9DFE2696-F4EF-4E82-AC49-C25BF8EA284E}" type="presOf" srcId="{FBAFB1D2-CA41-4C5B-94A1-DCD6B183640A}" destId="{856A483C-28FF-481D-BFE0-27CF4BE69A8C}" srcOrd="0" destOrd="0" presId="urn:microsoft.com/office/officeart/2005/8/layout/lProcess2"/>
    <dgm:cxn modelId="{267C55AC-87F6-4B16-BFA5-1C6B493D9FF1}" srcId="{06A5A401-9E5A-484C-9041-E608D414D534}" destId="{A1B41942-00D6-4D26-9C2E-826535137BA2}" srcOrd="7" destOrd="0" parTransId="{1397659C-55FE-4F48-A79D-F5F552894427}" sibTransId="{12AE771E-30E6-42D6-9E9B-2B82126851CC}"/>
    <dgm:cxn modelId="{CC29D9AD-EE84-4085-B926-F109CABBC659}" srcId="{A1E61F96-0BAC-4420-BE17-F4AD9632F328}" destId="{23169B93-CF3B-4BF4-BF29-3EE4E5F6977D}" srcOrd="6" destOrd="0" parTransId="{F8A19394-80A1-453D-8291-44F95166F0E7}" sibTransId="{F4A9838A-0C41-42A4-94A6-B43797C4FD9C}"/>
    <dgm:cxn modelId="{C4160DB6-82BC-46A6-A30C-C441772A93C5}" srcId="{A1E61F96-0BAC-4420-BE17-F4AD9632F328}" destId="{A6FC42C9-1A7B-4D39-AECF-D1461A4ACD22}" srcOrd="5" destOrd="0" parTransId="{0113546E-3D1A-41C4-A3B1-A6017ABE1F17}" sibTransId="{58555149-1650-4963-95E7-251CF85706DC}"/>
    <dgm:cxn modelId="{CF4242B8-CA12-4782-8F6A-81B08CC6A435}" type="presOf" srcId="{A1B41942-00D6-4D26-9C2E-826535137BA2}" destId="{B48F1274-FE73-4F1F-A58F-7C0DB52AE52E}" srcOrd="0" destOrd="0" presId="urn:microsoft.com/office/officeart/2005/8/layout/lProcess2"/>
    <dgm:cxn modelId="{BEB317BC-AC24-4E8C-A3E0-8344FD19CFD4}" type="presOf" srcId="{23169B93-CF3B-4BF4-BF29-3EE4E5F6977D}" destId="{FCA05AAF-493A-423E-B45F-F06BC8AAA9F2}" srcOrd="0" destOrd="0" presId="urn:microsoft.com/office/officeart/2005/8/layout/lProcess2"/>
    <dgm:cxn modelId="{B74022C0-3720-45BA-8633-B887B2AEE9A9}" type="presOf" srcId="{32CCC02D-FF0D-4191-97D5-8629F01ACA20}" destId="{B2BCE661-07BC-4DE9-B74A-20B7D3293B25}" srcOrd="0" destOrd="0" presId="urn:microsoft.com/office/officeart/2005/8/layout/lProcess2"/>
    <dgm:cxn modelId="{E81EBCC9-03DF-4928-BD01-43DCF994192B}" type="presOf" srcId="{4621E5E1-B837-4F1D-9D6D-016089ECD12D}" destId="{534EFAFF-1701-48C8-94F7-E575ADAA1E61}" srcOrd="0" destOrd="0" presId="urn:microsoft.com/office/officeart/2005/8/layout/lProcess2"/>
    <dgm:cxn modelId="{F5F800D5-1B65-49A6-8F82-AF4D57B3AC9F}" type="presOf" srcId="{A1E61F96-0BAC-4420-BE17-F4AD9632F328}" destId="{FDAA878C-9B37-4256-AE0A-0B56805533FD}" srcOrd="1" destOrd="0" presId="urn:microsoft.com/office/officeart/2005/8/layout/lProcess2"/>
    <dgm:cxn modelId="{3EE963DB-9F3F-4D55-9881-89FD27FA937D}" srcId="{A1E61F96-0BAC-4420-BE17-F4AD9632F328}" destId="{4397A27C-6F69-4078-A813-72508BF47305}" srcOrd="2" destOrd="0" parTransId="{C08E8240-226B-497A-940C-5FE2E373B30B}" sibTransId="{762DDA88-5BC4-4B26-B9F5-4FC9C1AC7CFA}"/>
    <dgm:cxn modelId="{B52FB5DD-4503-4049-9B47-A299130CEE97}" srcId="{A1E61F96-0BAC-4420-BE17-F4AD9632F328}" destId="{32CCC02D-FF0D-4191-97D5-8629F01ACA20}" srcOrd="4" destOrd="0" parTransId="{43F39770-C33D-4392-9D41-443C329365A4}" sibTransId="{8702E2A0-4F10-4B6E-88EE-B1A014B62119}"/>
    <dgm:cxn modelId="{9B5F90E0-684B-4855-AB33-897F372FB01C}" type="presOf" srcId="{A6FC42C9-1A7B-4D39-AECF-D1461A4ACD22}" destId="{3C7AAD27-3CE8-4366-BC7C-E2E7E1EAB61C}" srcOrd="0" destOrd="0" presId="urn:microsoft.com/office/officeart/2005/8/layout/lProcess2"/>
    <dgm:cxn modelId="{4C3092E1-ECB9-4813-B117-DE23D5F8C7DE}" srcId="{B05D8545-3D20-4526-83FA-A81B210EBFA7}" destId="{A1E61F96-0BAC-4420-BE17-F4AD9632F328}" srcOrd="1" destOrd="0" parTransId="{B55B9924-ED9B-41E7-B0D2-9F38E3938E9F}" sibTransId="{F19E39EF-37E3-4AD2-BA90-7FE2172DE915}"/>
    <dgm:cxn modelId="{48449BE3-F01C-4509-8837-E5C830388CF7}" srcId="{A1E61F96-0BAC-4420-BE17-F4AD9632F328}" destId="{B1E40A8D-6F5C-4489-B167-00A81CA968A9}" srcOrd="8" destOrd="0" parTransId="{ED6DD966-A6E0-430A-BF14-DA107AB94A25}" sibTransId="{84F46D7B-995E-40A2-8E09-0763DA3CF85F}"/>
    <dgm:cxn modelId="{9E74E1E3-4EA3-407D-A6C5-EE3BB67C9951}" type="presOf" srcId="{4397A27C-6F69-4078-A813-72508BF47305}" destId="{B5CA4288-C4CA-4825-97CB-E035CE4F3279}" srcOrd="0" destOrd="0" presId="urn:microsoft.com/office/officeart/2005/8/layout/lProcess2"/>
    <dgm:cxn modelId="{755FE8EB-B3A8-471A-A220-9EE4D81BBD44}" type="presOf" srcId="{CB0B2BBA-2A60-4A42-A6FA-BBE281F51B75}" destId="{19611BF9-3ADF-4F9F-950D-5A9471A2F5B4}" srcOrd="0" destOrd="0" presId="urn:microsoft.com/office/officeart/2005/8/layout/lProcess2"/>
    <dgm:cxn modelId="{21CB22EE-CB0A-4B75-B212-A12C2AD58760}" type="presOf" srcId="{F7B90792-F722-43B5-AD92-80CAFACECA7A}" destId="{B0EAA923-8EB0-4EDB-8210-8A3ABCF02534}" srcOrd="0" destOrd="0" presId="urn:microsoft.com/office/officeart/2005/8/layout/lProcess2"/>
    <dgm:cxn modelId="{7F178CEE-1CF6-4311-9665-294D21B3503A}" srcId="{06A5A401-9E5A-484C-9041-E608D414D534}" destId="{F7B90792-F722-43B5-AD92-80CAFACECA7A}" srcOrd="8" destOrd="0" parTransId="{F4849257-582C-4754-AC3F-FDE65CC88399}" sibTransId="{7C3CF0C8-71C0-46B5-A48C-F011FAA6CCB8}"/>
    <dgm:cxn modelId="{DBB9E8F9-0758-40C7-A16C-8D5BA63E1D25}" type="presOf" srcId="{06A5A401-9E5A-484C-9041-E608D414D534}" destId="{5939A6F7-F4D4-4F56-A81A-31EAC0A198C6}" srcOrd="1" destOrd="0" presId="urn:microsoft.com/office/officeart/2005/8/layout/lProcess2"/>
    <dgm:cxn modelId="{65746CFB-5D49-4ABA-8E1B-1CF4F4288BF0}" type="presOf" srcId="{B3E613FD-B3E7-4987-8891-A7B159C84F1A}" destId="{BC159E21-553A-445B-9B7B-495230F5D320}" srcOrd="0" destOrd="0" presId="urn:microsoft.com/office/officeart/2005/8/layout/lProcess2"/>
    <dgm:cxn modelId="{D6751668-A5F4-4862-9DB6-49DA10F3118D}" type="presParOf" srcId="{59CDE8A9-0AEC-4534-BAB4-D421F322F21F}" destId="{7C432797-CA12-4B4C-8AAC-686C97CBF594}" srcOrd="0" destOrd="0" presId="urn:microsoft.com/office/officeart/2005/8/layout/lProcess2"/>
    <dgm:cxn modelId="{A1A19C7B-ED30-4C95-8369-9997E3A34FC8}" type="presParOf" srcId="{7C432797-CA12-4B4C-8AAC-686C97CBF594}" destId="{13A2BF5B-8571-4589-94C2-E530A2CEADE2}" srcOrd="0" destOrd="0" presId="urn:microsoft.com/office/officeart/2005/8/layout/lProcess2"/>
    <dgm:cxn modelId="{091AB700-6246-4F92-A98E-A610009E8EC8}" type="presParOf" srcId="{7C432797-CA12-4B4C-8AAC-686C97CBF594}" destId="{5939A6F7-F4D4-4F56-A81A-31EAC0A198C6}" srcOrd="1" destOrd="0" presId="urn:microsoft.com/office/officeart/2005/8/layout/lProcess2"/>
    <dgm:cxn modelId="{84F3F246-0E61-4B23-B15E-9A2877513A6B}" type="presParOf" srcId="{7C432797-CA12-4B4C-8AAC-686C97CBF594}" destId="{41348FB3-FE91-4CCD-9403-2A83469C5F84}" srcOrd="2" destOrd="0" presId="urn:microsoft.com/office/officeart/2005/8/layout/lProcess2"/>
    <dgm:cxn modelId="{1562717F-79EB-4905-9BC6-BC767604E073}" type="presParOf" srcId="{41348FB3-FE91-4CCD-9403-2A83469C5F84}" destId="{B8CBF95B-43A2-4E2D-9629-34D7EDE7EE0F}" srcOrd="0" destOrd="0" presId="urn:microsoft.com/office/officeart/2005/8/layout/lProcess2"/>
    <dgm:cxn modelId="{52DEFC03-5ABC-43C0-BBC0-42024C19E603}" type="presParOf" srcId="{B8CBF95B-43A2-4E2D-9629-34D7EDE7EE0F}" destId="{607757E3-78C5-47AD-AB4B-3A7CD051FF1E}" srcOrd="0" destOrd="0" presId="urn:microsoft.com/office/officeart/2005/8/layout/lProcess2"/>
    <dgm:cxn modelId="{36897755-06FE-46FA-8ED6-8F1DF6E7CC8B}" type="presParOf" srcId="{B8CBF95B-43A2-4E2D-9629-34D7EDE7EE0F}" destId="{0D850E0F-DAE8-4909-85C2-A1E581FF773D}" srcOrd="1" destOrd="0" presId="urn:microsoft.com/office/officeart/2005/8/layout/lProcess2"/>
    <dgm:cxn modelId="{D54F639C-56D6-4FFE-80BC-C6FA17335F81}" type="presParOf" srcId="{B8CBF95B-43A2-4E2D-9629-34D7EDE7EE0F}" destId="{16F613A5-3887-44D2-95D0-3636FF5FF02B}" srcOrd="2" destOrd="0" presId="urn:microsoft.com/office/officeart/2005/8/layout/lProcess2"/>
    <dgm:cxn modelId="{316FFF55-B04A-4BC4-A6CE-2640A99D6A7D}" type="presParOf" srcId="{B8CBF95B-43A2-4E2D-9629-34D7EDE7EE0F}" destId="{3A9896AF-25DA-4620-8BB0-CDBFDFF402FF}" srcOrd="3" destOrd="0" presId="urn:microsoft.com/office/officeart/2005/8/layout/lProcess2"/>
    <dgm:cxn modelId="{049E3F7A-9D06-4F85-9775-F428AD8CD523}" type="presParOf" srcId="{B8CBF95B-43A2-4E2D-9629-34D7EDE7EE0F}" destId="{534EFAFF-1701-48C8-94F7-E575ADAA1E61}" srcOrd="4" destOrd="0" presId="urn:microsoft.com/office/officeart/2005/8/layout/lProcess2"/>
    <dgm:cxn modelId="{C07B2531-BA75-463F-88FE-8206CF27DEDD}" type="presParOf" srcId="{B8CBF95B-43A2-4E2D-9629-34D7EDE7EE0F}" destId="{70B77219-DE0E-45DD-989D-47FE588CEF80}" srcOrd="5" destOrd="0" presId="urn:microsoft.com/office/officeart/2005/8/layout/lProcess2"/>
    <dgm:cxn modelId="{E1199A1A-6E3F-4207-85B9-1069A2E00BD2}" type="presParOf" srcId="{B8CBF95B-43A2-4E2D-9629-34D7EDE7EE0F}" destId="{19611BF9-3ADF-4F9F-950D-5A9471A2F5B4}" srcOrd="6" destOrd="0" presId="urn:microsoft.com/office/officeart/2005/8/layout/lProcess2"/>
    <dgm:cxn modelId="{CC197B34-CACE-489C-B501-4EF1BC640BFF}" type="presParOf" srcId="{B8CBF95B-43A2-4E2D-9629-34D7EDE7EE0F}" destId="{0674064C-A829-4454-99AF-5E0B99484A74}" srcOrd="7" destOrd="0" presId="urn:microsoft.com/office/officeart/2005/8/layout/lProcess2"/>
    <dgm:cxn modelId="{DB040D91-45AB-469F-BBE8-6E398A2D9E27}" type="presParOf" srcId="{B8CBF95B-43A2-4E2D-9629-34D7EDE7EE0F}" destId="{37F08048-4B81-4C31-867D-0A64D81590CA}" srcOrd="8" destOrd="0" presId="urn:microsoft.com/office/officeart/2005/8/layout/lProcess2"/>
    <dgm:cxn modelId="{ED2C6963-D251-486A-9EA2-016927937D0E}" type="presParOf" srcId="{B8CBF95B-43A2-4E2D-9629-34D7EDE7EE0F}" destId="{C94965F2-33A4-4ADA-AEC2-21FD508736EB}" srcOrd="9" destOrd="0" presId="urn:microsoft.com/office/officeart/2005/8/layout/lProcess2"/>
    <dgm:cxn modelId="{0499C848-8F15-4A82-8D23-1090045EF178}" type="presParOf" srcId="{B8CBF95B-43A2-4E2D-9629-34D7EDE7EE0F}" destId="{83C1D33A-205A-44F2-B952-CDF2FB9D234C}" srcOrd="10" destOrd="0" presId="urn:microsoft.com/office/officeart/2005/8/layout/lProcess2"/>
    <dgm:cxn modelId="{C4536811-C34B-4A49-9C88-444794F2D31C}" type="presParOf" srcId="{B8CBF95B-43A2-4E2D-9629-34D7EDE7EE0F}" destId="{53EC33AA-816D-4EFA-A89D-244CFBE683E5}" srcOrd="11" destOrd="0" presId="urn:microsoft.com/office/officeart/2005/8/layout/lProcess2"/>
    <dgm:cxn modelId="{C725CA7F-8879-42A2-867D-F6E77E3D8804}" type="presParOf" srcId="{B8CBF95B-43A2-4E2D-9629-34D7EDE7EE0F}" destId="{BC159E21-553A-445B-9B7B-495230F5D320}" srcOrd="12" destOrd="0" presId="urn:microsoft.com/office/officeart/2005/8/layout/lProcess2"/>
    <dgm:cxn modelId="{E330124A-D151-4B5C-B35B-7F6418DCE00C}" type="presParOf" srcId="{B8CBF95B-43A2-4E2D-9629-34D7EDE7EE0F}" destId="{D0957A42-26D9-4D49-A87C-ABE3C7D86983}" srcOrd="13" destOrd="0" presId="urn:microsoft.com/office/officeart/2005/8/layout/lProcess2"/>
    <dgm:cxn modelId="{61A05411-C79A-4521-B1FF-AFB4712E1908}" type="presParOf" srcId="{B8CBF95B-43A2-4E2D-9629-34D7EDE7EE0F}" destId="{B48F1274-FE73-4F1F-A58F-7C0DB52AE52E}" srcOrd="14" destOrd="0" presId="urn:microsoft.com/office/officeart/2005/8/layout/lProcess2"/>
    <dgm:cxn modelId="{AACF289F-89E9-4C83-B135-400CE021E453}" type="presParOf" srcId="{B8CBF95B-43A2-4E2D-9629-34D7EDE7EE0F}" destId="{989BB13D-315F-47A6-93C4-B961BF8EA080}" srcOrd="15" destOrd="0" presId="urn:microsoft.com/office/officeart/2005/8/layout/lProcess2"/>
    <dgm:cxn modelId="{AAA2A273-3BB1-421C-9287-19E491FEBA61}" type="presParOf" srcId="{B8CBF95B-43A2-4E2D-9629-34D7EDE7EE0F}" destId="{B0EAA923-8EB0-4EDB-8210-8A3ABCF02534}" srcOrd="16" destOrd="0" presId="urn:microsoft.com/office/officeart/2005/8/layout/lProcess2"/>
    <dgm:cxn modelId="{852BD233-B15F-4F07-81BA-E69F30802161}" type="presParOf" srcId="{59CDE8A9-0AEC-4534-BAB4-D421F322F21F}" destId="{72ACDCFD-6787-4589-A586-3D1A8EE744C0}" srcOrd="1" destOrd="0" presId="urn:microsoft.com/office/officeart/2005/8/layout/lProcess2"/>
    <dgm:cxn modelId="{AC524AE1-A484-4712-B585-BB2FE4428BDC}" type="presParOf" srcId="{59CDE8A9-0AEC-4534-BAB4-D421F322F21F}" destId="{FF7B5C96-8D41-4257-86A8-EB3F1846F5A2}" srcOrd="2" destOrd="0" presId="urn:microsoft.com/office/officeart/2005/8/layout/lProcess2"/>
    <dgm:cxn modelId="{4693A389-F406-469B-B56F-1A435615947E}" type="presParOf" srcId="{FF7B5C96-8D41-4257-86A8-EB3F1846F5A2}" destId="{D752F483-465A-4610-A2A5-55875D5A14BF}" srcOrd="0" destOrd="0" presId="urn:microsoft.com/office/officeart/2005/8/layout/lProcess2"/>
    <dgm:cxn modelId="{B32DDA7F-CCC4-4C9B-9DB2-EDE53673FABD}" type="presParOf" srcId="{FF7B5C96-8D41-4257-86A8-EB3F1846F5A2}" destId="{FDAA878C-9B37-4256-AE0A-0B56805533FD}" srcOrd="1" destOrd="0" presId="urn:microsoft.com/office/officeart/2005/8/layout/lProcess2"/>
    <dgm:cxn modelId="{801EAF81-D983-4EEF-AABB-947EA97C51A0}" type="presParOf" srcId="{FF7B5C96-8D41-4257-86A8-EB3F1846F5A2}" destId="{8D168A40-1C10-4077-9233-C98C23C59480}" srcOrd="2" destOrd="0" presId="urn:microsoft.com/office/officeart/2005/8/layout/lProcess2"/>
    <dgm:cxn modelId="{BF9F8F41-3D3A-4B5D-8AB7-93D70B3C9260}" type="presParOf" srcId="{8D168A40-1C10-4077-9233-C98C23C59480}" destId="{7CAC6D9B-28DF-43AD-8501-A8A8E9BE2116}" srcOrd="0" destOrd="0" presId="urn:microsoft.com/office/officeart/2005/8/layout/lProcess2"/>
    <dgm:cxn modelId="{019D45E4-73EA-4140-B5E0-47FDE4DB9FEF}" type="presParOf" srcId="{7CAC6D9B-28DF-43AD-8501-A8A8E9BE2116}" destId="{1B11C240-5285-4FE7-B727-E4F4B2309195}" srcOrd="0" destOrd="0" presId="urn:microsoft.com/office/officeart/2005/8/layout/lProcess2"/>
    <dgm:cxn modelId="{479C8E57-634E-4E11-AF43-7417BC95A51B}" type="presParOf" srcId="{7CAC6D9B-28DF-43AD-8501-A8A8E9BE2116}" destId="{9CADA7C6-D7FD-4AAF-9978-B98E0E7D5A5C}" srcOrd="1" destOrd="0" presId="urn:microsoft.com/office/officeart/2005/8/layout/lProcess2"/>
    <dgm:cxn modelId="{060D9012-FCC2-4DFB-9323-4B58894FD0B5}" type="presParOf" srcId="{7CAC6D9B-28DF-43AD-8501-A8A8E9BE2116}" destId="{2357E097-A285-468A-8C81-DAD2AA92CBA9}" srcOrd="2" destOrd="0" presId="urn:microsoft.com/office/officeart/2005/8/layout/lProcess2"/>
    <dgm:cxn modelId="{4E2746D2-41BE-4896-9AE0-8F947084B240}" type="presParOf" srcId="{7CAC6D9B-28DF-43AD-8501-A8A8E9BE2116}" destId="{C4F2C805-ECA9-46E3-9FCC-0D4C20C7D111}" srcOrd="3" destOrd="0" presId="urn:microsoft.com/office/officeart/2005/8/layout/lProcess2"/>
    <dgm:cxn modelId="{45AFE777-12A5-419A-95D7-8D80C54C8A94}" type="presParOf" srcId="{7CAC6D9B-28DF-43AD-8501-A8A8E9BE2116}" destId="{B5CA4288-C4CA-4825-97CB-E035CE4F3279}" srcOrd="4" destOrd="0" presId="urn:microsoft.com/office/officeart/2005/8/layout/lProcess2"/>
    <dgm:cxn modelId="{BDBF9110-A670-4338-8143-A4EBD9949D84}" type="presParOf" srcId="{7CAC6D9B-28DF-43AD-8501-A8A8E9BE2116}" destId="{7FD47318-BA00-41EA-8990-298A8EC4563A}" srcOrd="5" destOrd="0" presId="urn:microsoft.com/office/officeart/2005/8/layout/lProcess2"/>
    <dgm:cxn modelId="{157B9AA5-705F-4496-8430-4CE342882B4C}" type="presParOf" srcId="{7CAC6D9B-28DF-43AD-8501-A8A8E9BE2116}" destId="{5F67E8ED-9DF6-4F08-B0BE-BE7F29EEE580}" srcOrd="6" destOrd="0" presId="urn:microsoft.com/office/officeart/2005/8/layout/lProcess2"/>
    <dgm:cxn modelId="{5934472D-5922-43AE-AE6D-1DEB3AD22CF3}" type="presParOf" srcId="{7CAC6D9B-28DF-43AD-8501-A8A8E9BE2116}" destId="{21319653-9ED1-4502-B253-A65B6418278A}" srcOrd="7" destOrd="0" presId="urn:microsoft.com/office/officeart/2005/8/layout/lProcess2"/>
    <dgm:cxn modelId="{31B550BE-4DFF-463C-B7CD-F09C94BA59C5}" type="presParOf" srcId="{7CAC6D9B-28DF-43AD-8501-A8A8E9BE2116}" destId="{B2BCE661-07BC-4DE9-B74A-20B7D3293B25}" srcOrd="8" destOrd="0" presId="urn:microsoft.com/office/officeart/2005/8/layout/lProcess2"/>
    <dgm:cxn modelId="{A233DE54-F5B4-4866-B72D-CC9FDC6CBE22}" type="presParOf" srcId="{7CAC6D9B-28DF-43AD-8501-A8A8E9BE2116}" destId="{A8F74FBF-51CF-49E9-91DF-B9AF1B8554D7}" srcOrd="9" destOrd="0" presId="urn:microsoft.com/office/officeart/2005/8/layout/lProcess2"/>
    <dgm:cxn modelId="{2EA90BC0-E0BE-4D36-A3A9-39DF6D46E8FA}" type="presParOf" srcId="{7CAC6D9B-28DF-43AD-8501-A8A8E9BE2116}" destId="{3C7AAD27-3CE8-4366-BC7C-E2E7E1EAB61C}" srcOrd="10" destOrd="0" presId="urn:microsoft.com/office/officeart/2005/8/layout/lProcess2"/>
    <dgm:cxn modelId="{C96A9218-0088-4913-B41B-830485D8A42A}" type="presParOf" srcId="{7CAC6D9B-28DF-43AD-8501-A8A8E9BE2116}" destId="{12765DAA-46BB-4AFE-8C19-C0A4EB223A60}" srcOrd="11" destOrd="0" presId="urn:microsoft.com/office/officeart/2005/8/layout/lProcess2"/>
    <dgm:cxn modelId="{47CE6795-F9C3-4012-9E5A-6F0344D0AB63}" type="presParOf" srcId="{7CAC6D9B-28DF-43AD-8501-A8A8E9BE2116}" destId="{FCA05AAF-493A-423E-B45F-F06BC8AAA9F2}" srcOrd="12" destOrd="0" presId="urn:microsoft.com/office/officeart/2005/8/layout/lProcess2"/>
    <dgm:cxn modelId="{41BC0B52-3892-468B-9A25-D19DDD56FB1D}" type="presParOf" srcId="{7CAC6D9B-28DF-43AD-8501-A8A8E9BE2116}" destId="{D7229534-85ED-4C22-BF80-9747F87B95AF}" srcOrd="13" destOrd="0" presId="urn:microsoft.com/office/officeart/2005/8/layout/lProcess2"/>
    <dgm:cxn modelId="{9F281A04-D20F-4CA4-AE36-1D402B373FFA}" type="presParOf" srcId="{7CAC6D9B-28DF-43AD-8501-A8A8E9BE2116}" destId="{856A483C-28FF-481D-BFE0-27CF4BE69A8C}" srcOrd="14" destOrd="0" presId="urn:microsoft.com/office/officeart/2005/8/layout/lProcess2"/>
    <dgm:cxn modelId="{B3CF1B4A-0F6D-4069-9B52-92E699015CB7}" type="presParOf" srcId="{7CAC6D9B-28DF-43AD-8501-A8A8E9BE2116}" destId="{1C874484-560F-451A-BD28-7FADC8980FDB}" srcOrd="15" destOrd="0" presId="urn:microsoft.com/office/officeart/2005/8/layout/lProcess2"/>
    <dgm:cxn modelId="{0C9C8FAD-EAF1-42E0-BCC2-64B7FBF9367E}" type="presParOf" srcId="{7CAC6D9B-28DF-43AD-8501-A8A8E9BE2116}" destId="{8D87EDBA-A7EA-4CEB-9691-4A6CFC0A7F0A}" srcOrd="1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2BF5B-8571-4589-94C2-E530A2CEADE2}">
      <dsp:nvSpPr>
        <dsp:cNvPr id="0" name=""/>
        <dsp:cNvSpPr/>
      </dsp:nvSpPr>
      <dsp:spPr>
        <a:xfrm>
          <a:off x="5262" y="0"/>
          <a:ext cx="5062686" cy="5526840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 dirty="0"/>
            <a:t>Semester 1</a:t>
          </a:r>
        </a:p>
      </dsp:txBody>
      <dsp:txXfrm>
        <a:off x="5262" y="0"/>
        <a:ext cx="5062686" cy="1658052"/>
      </dsp:txXfrm>
    </dsp:sp>
    <dsp:sp modelId="{607757E3-78C5-47AD-AB4B-3A7CD051FF1E}">
      <dsp:nvSpPr>
        <dsp:cNvPr id="0" name=""/>
        <dsp:cNvSpPr/>
      </dsp:nvSpPr>
      <dsp:spPr>
        <a:xfrm>
          <a:off x="564507" y="1155471"/>
          <a:ext cx="4050149" cy="350824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English</a:t>
          </a:r>
        </a:p>
      </dsp:txBody>
      <dsp:txXfrm>
        <a:off x="574782" y="1165746"/>
        <a:ext cx="4029599" cy="330274"/>
      </dsp:txXfrm>
    </dsp:sp>
    <dsp:sp modelId="{16F613A5-3887-44D2-95D0-3636FF5FF02B}">
      <dsp:nvSpPr>
        <dsp:cNvPr id="0" name=""/>
        <dsp:cNvSpPr/>
      </dsp:nvSpPr>
      <dsp:spPr>
        <a:xfrm>
          <a:off x="564507" y="1521212"/>
          <a:ext cx="4050149" cy="350824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Maths</a:t>
          </a:r>
        </a:p>
      </dsp:txBody>
      <dsp:txXfrm>
        <a:off x="574782" y="1531487"/>
        <a:ext cx="4029599" cy="330274"/>
      </dsp:txXfrm>
    </dsp:sp>
    <dsp:sp modelId="{534EFAFF-1701-48C8-94F7-E575ADAA1E61}">
      <dsp:nvSpPr>
        <dsp:cNvPr id="0" name=""/>
        <dsp:cNvSpPr/>
      </dsp:nvSpPr>
      <dsp:spPr>
        <a:xfrm>
          <a:off x="564507" y="1886949"/>
          <a:ext cx="4050149" cy="350824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Science</a:t>
          </a:r>
        </a:p>
      </dsp:txBody>
      <dsp:txXfrm>
        <a:off x="574782" y="1897224"/>
        <a:ext cx="4029599" cy="330274"/>
      </dsp:txXfrm>
    </dsp:sp>
    <dsp:sp modelId="{19611BF9-3ADF-4F9F-950D-5A9471A2F5B4}">
      <dsp:nvSpPr>
        <dsp:cNvPr id="0" name=""/>
        <dsp:cNvSpPr/>
      </dsp:nvSpPr>
      <dsp:spPr>
        <a:xfrm>
          <a:off x="564507" y="2252690"/>
          <a:ext cx="4050149" cy="350824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PDHPE</a:t>
          </a:r>
        </a:p>
      </dsp:txBody>
      <dsp:txXfrm>
        <a:off x="574782" y="2262965"/>
        <a:ext cx="4029599" cy="330274"/>
      </dsp:txXfrm>
    </dsp:sp>
    <dsp:sp modelId="{37F08048-4B81-4C31-867D-0A64D81590CA}">
      <dsp:nvSpPr>
        <dsp:cNvPr id="0" name=""/>
        <dsp:cNvSpPr/>
      </dsp:nvSpPr>
      <dsp:spPr>
        <a:xfrm>
          <a:off x="564507" y="2618427"/>
          <a:ext cx="4050149" cy="350824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Geography</a:t>
          </a:r>
        </a:p>
      </dsp:txBody>
      <dsp:txXfrm>
        <a:off x="574782" y="2628702"/>
        <a:ext cx="4029599" cy="330274"/>
      </dsp:txXfrm>
    </dsp:sp>
    <dsp:sp modelId="{83C1D33A-205A-44F2-B952-CDF2FB9D234C}">
      <dsp:nvSpPr>
        <dsp:cNvPr id="0" name=""/>
        <dsp:cNvSpPr/>
      </dsp:nvSpPr>
      <dsp:spPr>
        <a:xfrm>
          <a:off x="560538" y="2984167"/>
          <a:ext cx="4058087" cy="350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Elective 1</a:t>
          </a:r>
        </a:p>
      </dsp:txBody>
      <dsp:txXfrm>
        <a:off x="570813" y="2994442"/>
        <a:ext cx="4037537" cy="330274"/>
      </dsp:txXfrm>
    </dsp:sp>
    <dsp:sp modelId="{BC159E21-553A-445B-9B7B-495230F5D320}">
      <dsp:nvSpPr>
        <dsp:cNvPr id="0" name=""/>
        <dsp:cNvSpPr/>
      </dsp:nvSpPr>
      <dsp:spPr>
        <a:xfrm>
          <a:off x="564507" y="3349904"/>
          <a:ext cx="4050149" cy="350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Elective 2</a:t>
          </a:r>
        </a:p>
      </dsp:txBody>
      <dsp:txXfrm>
        <a:off x="574782" y="3360179"/>
        <a:ext cx="4029599" cy="330274"/>
      </dsp:txXfrm>
    </dsp:sp>
    <dsp:sp modelId="{B48F1274-FE73-4F1F-A58F-7C0DB52AE52E}">
      <dsp:nvSpPr>
        <dsp:cNvPr id="0" name=""/>
        <dsp:cNvSpPr/>
      </dsp:nvSpPr>
      <dsp:spPr>
        <a:xfrm>
          <a:off x="564507" y="3715161"/>
          <a:ext cx="4050149" cy="350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Elective 3</a:t>
          </a:r>
        </a:p>
      </dsp:txBody>
      <dsp:txXfrm>
        <a:off x="574782" y="3725436"/>
        <a:ext cx="4029599" cy="330274"/>
      </dsp:txXfrm>
    </dsp:sp>
    <dsp:sp modelId="{B0EAA923-8EB0-4EDB-8210-8A3ABCF02534}">
      <dsp:nvSpPr>
        <dsp:cNvPr id="0" name=""/>
        <dsp:cNvSpPr/>
      </dsp:nvSpPr>
      <dsp:spPr>
        <a:xfrm>
          <a:off x="564507" y="4111430"/>
          <a:ext cx="4050149" cy="350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Elective 4</a:t>
          </a:r>
        </a:p>
      </dsp:txBody>
      <dsp:txXfrm>
        <a:off x="574782" y="4121705"/>
        <a:ext cx="4029599" cy="330274"/>
      </dsp:txXfrm>
    </dsp:sp>
    <dsp:sp modelId="{D752F483-465A-4610-A2A5-55875D5A14BF}">
      <dsp:nvSpPr>
        <dsp:cNvPr id="0" name=""/>
        <dsp:cNvSpPr/>
      </dsp:nvSpPr>
      <dsp:spPr>
        <a:xfrm>
          <a:off x="5452913" y="0"/>
          <a:ext cx="5062686" cy="5526840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AU" sz="2800" kern="1200" dirty="0"/>
            <a:t>Semester 2</a:t>
          </a:r>
        </a:p>
      </dsp:txBody>
      <dsp:txXfrm>
        <a:off x="5452913" y="0"/>
        <a:ext cx="5062686" cy="1658052"/>
      </dsp:txXfrm>
    </dsp:sp>
    <dsp:sp modelId="{1B11C240-5285-4FE7-B727-E4F4B2309195}">
      <dsp:nvSpPr>
        <dsp:cNvPr id="0" name=""/>
        <dsp:cNvSpPr/>
      </dsp:nvSpPr>
      <dsp:spPr>
        <a:xfrm>
          <a:off x="5922733" y="1155471"/>
          <a:ext cx="4050149" cy="350824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English</a:t>
          </a:r>
        </a:p>
      </dsp:txBody>
      <dsp:txXfrm>
        <a:off x="5933008" y="1165746"/>
        <a:ext cx="4029599" cy="330274"/>
      </dsp:txXfrm>
    </dsp:sp>
    <dsp:sp modelId="{2357E097-A285-468A-8C81-DAD2AA92CBA9}">
      <dsp:nvSpPr>
        <dsp:cNvPr id="0" name=""/>
        <dsp:cNvSpPr/>
      </dsp:nvSpPr>
      <dsp:spPr>
        <a:xfrm>
          <a:off x="5922733" y="1521209"/>
          <a:ext cx="4050149" cy="350824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Maths</a:t>
          </a:r>
        </a:p>
      </dsp:txBody>
      <dsp:txXfrm>
        <a:off x="5933008" y="1531484"/>
        <a:ext cx="4029599" cy="330274"/>
      </dsp:txXfrm>
    </dsp:sp>
    <dsp:sp modelId="{B5CA4288-C4CA-4825-97CB-E035CE4F3279}">
      <dsp:nvSpPr>
        <dsp:cNvPr id="0" name=""/>
        <dsp:cNvSpPr/>
      </dsp:nvSpPr>
      <dsp:spPr>
        <a:xfrm>
          <a:off x="5922733" y="1886949"/>
          <a:ext cx="4050149" cy="350824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Science</a:t>
          </a:r>
        </a:p>
      </dsp:txBody>
      <dsp:txXfrm>
        <a:off x="5933008" y="1897224"/>
        <a:ext cx="4029599" cy="330274"/>
      </dsp:txXfrm>
    </dsp:sp>
    <dsp:sp modelId="{5F67E8ED-9DF6-4F08-B0BE-BE7F29EEE580}">
      <dsp:nvSpPr>
        <dsp:cNvPr id="0" name=""/>
        <dsp:cNvSpPr/>
      </dsp:nvSpPr>
      <dsp:spPr>
        <a:xfrm>
          <a:off x="5922733" y="2252690"/>
          <a:ext cx="4050149" cy="350824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PDHPE</a:t>
          </a:r>
        </a:p>
      </dsp:txBody>
      <dsp:txXfrm>
        <a:off x="5933008" y="2262965"/>
        <a:ext cx="4029599" cy="330274"/>
      </dsp:txXfrm>
    </dsp:sp>
    <dsp:sp modelId="{B2BCE661-07BC-4DE9-B74A-20B7D3293B25}">
      <dsp:nvSpPr>
        <dsp:cNvPr id="0" name=""/>
        <dsp:cNvSpPr/>
      </dsp:nvSpPr>
      <dsp:spPr>
        <a:xfrm>
          <a:off x="5922733" y="2618427"/>
          <a:ext cx="4050149" cy="350824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History</a:t>
          </a:r>
        </a:p>
      </dsp:txBody>
      <dsp:txXfrm>
        <a:off x="5933008" y="2628702"/>
        <a:ext cx="4029599" cy="330274"/>
      </dsp:txXfrm>
    </dsp:sp>
    <dsp:sp modelId="{3C7AAD27-3CE8-4366-BC7C-E2E7E1EAB61C}">
      <dsp:nvSpPr>
        <dsp:cNvPr id="0" name=""/>
        <dsp:cNvSpPr/>
      </dsp:nvSpPr>
      <dsp:spPr>
        <a:xfrm>
          <a:off x="5922733" y="2984167"/>
          <a:ext cx="4050149" cy="350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Elective 5</a:t>
          </a:r>
        </a:p>
      </dsp:txBody>
      <dsp:txXfrm>
        <a:off x="5933008" y="2994442"/>
        <a:ext cx="4029599" cy="330274"/>
      </dsp:txXfrm>
    </dsp:sp>
    <dsp:sp modelId="{FCA05AAF-493A-423E-B45F-F06BC8AAA9F2}">
      <dsp:nvSpPr>
        <dsp:cNvPr id="0" name=""/>
        <dsp:cNvSpPr/>
      </dsp:nvSpPr>
      <dsp:spPr>
        <a:xfrm>
          <a:off x="5922733" y="3349904"/>
          <a:ext cx="4050149" cy="350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Elective 6</a:t>
          </a:r>
        </a:p>
      </dsp:txBody>
      <dsp:txXfrm>
        <a:off x="5933008" y="3360179"/>
        <a:ext cx="4029599" cy="330274"/>
      </dsp:txXfrm>
    </dsp:sp>
    <dsp:sp modelId="{856A483C-28FF-481D-BFE0-27CF4BE69A8C}">
      <dsp:nvSpPr>
        <dsp:cNvPr id="0" name=""/>
        <dsp:cNvSpPr/>
      </dsp:nvSpPr>
      <dsp:spPr>
        <a:xfrm>
          <a:off x="5922733" y="3707025"/>
          <a:ext cx="4050149" cy="350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Elective 7</a:t>
          </a:r>
        </a:p>
      </dsp:txBody>
      <dsp:txXfrm>
        <a:off x="5933008" y="3717300"/>
        <a:ext cx="4029599" cy="330274"/>
      </dsp:txXfrm>
    </dsp:sp>
    <dsp:sp modelId="{8D87EDBA-A7EA-4CEB-9691-4A6CFC0A7F0A}">
      <dsp:nvSpPr>
        <dsp:cNvPr id="0" name=""/>
        <dsp:cNvSpPr/>
      </dsp:nvSpPr>
      <dsp:spPr>
        <a:xfrm>
          <a:off x="5922733" y="4111430"/>
          <a:ext cx="4050149" cy="3508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Elective 8</a:t>
          </a:r>
        </a:p>
      </dsp:txBody>
      <dsp:txXfrm>
        <a:off x="5933008" y="4121705"/>
        <a:ext cx="4029599" cy="3302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2BF5B-8571-4589-94C2-E530A2CEADE2}">
      <dsp:nvSpPr>
        <dsp:cNvPr id="0" name=""/>
        <dsp:cNvSpPr/>
      </dsp:nvSpPr>
      <dsp:spPr>
        <a:xfrm>
          <a:off x="5262" y="0"/>
          <a:ext cx="5062686" cy="5590267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 dirty="0"/>
            <a:t>Semester 1</a:t>
          </a:r>
        </a:p>
      </dsp:txBody>
      <dsp:txXfrm>
        <a:off x="5262" y="0"/>
        <a:ext cx="5062686" cy="1677080"/>
      </dsp:txXfrm>
    </dsp:sp>
    <dsp:sp modelId="{607757E3-78C5-47AD-AB4B-3A7CD051FF1E}">
      <dsp:nvSpPr>
        <dsp:cNvPr id="0" name=""/>
        <dsp:cNvSpPr/>
      </dsp:nvSpPr>
      <dsp:spPr>
        <a:xfrm>
          <a:off x="564507" y="1168732"/>
          <a:ext cx="4050149" cy="354850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English</a:t>
          </a:r>
        </a:p>
      </dsp:txBody>
      <dsp:txXfrm>
        <a:off x="574900" y="1179125"/>
        <a:ext cx="4029363" cy="334064"/>
      </dsp:txXfrm>
    </dsp:sp>
    <dsp:sp modelId="{16F613A5-3887-44D2-95D0-3636FF5FF02B}">
      <dsp:nvSpPr>
        <dsp:cNvPr id="0" name=""/>
        <dsp:cNvSpPr/>
      </dsp:nvSpPr>
      <dsp:spPr>
        <a:xfrm>
          <a:off x="564507" y="1538670"/>
          <a:ext cx="4050149" cy="354850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Maths</a:t>
          </a:r>
        </a:p>
      </dsp:txBody>
      <dsp:txXfrm>
        <a:off x="574900" y="1549063"/>
        <a:ext cx="4029363" cy="334064"/>
      </dsp:txXfrm>
    </dsp:sp>
    <dsp:sp modelId="{534EFAFF-1701-48C8-94F7-E575ADAA1E61}">
      <dsp:nvSpPr>
        <dsp:cNvPr id="0" name=""/>
        <dsp:cNvSpPr/>
      </dsp:nvSpPr>
      <dsp:spPr>
        <a:xfrm>
          <a:off x="564507" y="1908604"/>
          <a:ext cx="4050149" cy="354850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Science Core A</a:t>
          </a:r>
        </a:p>
      </dsp:txBody>
      <dsp:txXfrm>
        <a:off x="574900" y="1918997"/>
        <a:ext cx="4029363" cy="334064"/>
      </dsp:txXfrm>
    </dsp:sp>
    <dsp:sp modelId="{19611BF9-3ADF-4F9F-950D-5A9471A2F5B4}">
      <dsp:nvSpPr>
        <dsp:cNvPr id="0" name=""/>
        <dsp:cNvSpPr/>
      </dsp:nvSpPr>
      <dsp:spPr>
        <a:xfrm>
          <a:off x="564507" y="2278542"/>
          <a:ext cx="4050149" cy="354850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PDHPE</a:t>
          </a:r>
        </a:p>
      </dsp:txBody>
      <dsp:txXfrm>
        <a:off x="574900" y="2288935"/>
        <a:ext cx="4029363" cy="334064"/>
      </dsp:txXfrm>
    </dsp:sp>
    <dsp:sp modelId="{37F08048-4B81-4C31-867D-0A64D81590CA}">
      <dsp:nvSpPr>
        <dsp:cNvPr id="0" name=""/>
        <dsp:cNvSpPr/>
      </dsp:nvSpPr>
      <dsp:spPr>
        <a:xfrm>
          <a:off x="564507" y="2648476"/>
          <a:ext cx="4050149" cy="354850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Geography</a:t>
          </a:r>
        </a:p>
      </dsp:txBody>
      <dsp:txXfrm>
        <a:off x="574900" y="2658869"/>
        <a:ext cx="4029363" cy="334064"/>
      </dsp:txXfrm>
    </dsp:sp>
    <dsp:sp modelId="{83C1D33A-205A-44F2-B952-CDF2FB9D234C}">
      <dsp:nvSpPr>
        <dsp:cNvPr id="0" name=""/>
        <dsp:cNvSpPr/>
      </dsp:nvSpPr>
      <dsp:spPr>
        <a:xfrm>
          <a:off x="560538" y="3018414"/>
          <a:ext cx="4058087" cy="354850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Vocational Ed</a:t>
          </a:r>
        </a:p>
      </dsp:txBody>
      <dsp:txXfrm>
        <a:off x="570931" y="3028807"/>
        <a:ext cx="4037301" cy="334064"/>
      </dsp:txXfrm>
    </dsp:sp>
    <dsp:sp modelId="{BC159E21-553A-445B-9B7B-495230F5D320}">
      <dsp:nvSpPr>
        <dsp:cNvPr id="0" name=""/>
        <dsp:cNvSpPr/>
      </dsp:nvSpPr>
      <dsp:spPr>
        <a:xfrm>
          <a:off x="564507" y="3388348"/>
          <a:ext cx="4050149" cy="3548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Elective 9</a:t>
          </a:r>
        </a:p>
      </dsp:txBody>
      <dsp:txXfrm>
        <a:off x="574900" y="3398741"/>
        <a:ext cx="4029363" cy="334064"/>
      </dsp:txXfrm>
    </dsp:sp>
    <dsp:sp modelId="{B48F1274-FE73-4F1F-A58F-7C0DB52AE52E}">
      <dsp:nvSpPr>
        <dsp:cNvPr id="0" name=""/>
        <dsp:cNvSpPr/>
      </dsp:nvSpPr>
      <dsp:spPr>
        <a:xfrm>
          <a:off x="564507" y="3757796"/>
          <a:ext cx="4050149" cy="3548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Elective 10</a:t>
          </a:r>
        </a:p>
      </dsp:txBody>
      <dsp:txXfrm>
        <a:off x="574900" y="3768189"/>
        <a:ext cx="4029363" cy="334064"/>
      </dsp:txXfrm>
    </dsp:sp>
    <dsp:sp modelId="{B0EAA923-8EB0-4EDB-8210-8A3ABCF02534}">
      <dsp:nvSpPr>
        <dsp:cNvPr id="0" name=""/>
        <dsp:cNvSpPr/>
      </dsp:nvSpPr>
      <dsp:spPr>
        <a:xfrm>
          <a:off x="564507" y="4158613"/>
          <a:ext cx="4050149" cy="3548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Elective 11</a:t>
          </a:r>
        </a:p>
      </dsp:txBody>
      <dsp:txXfrm>
        <a:off x="574900" y="4169006"/>
        <a:ext cx="4029363" cy="334064"/>
      </dsp:txXfrm>
    </dsp:sp>
    <dsp:sp modelId="{D752F483-465A-4610-A2A5-55875D5A14BF}">
      <dsp:nvSpPr>
        <dsp:cNvPr id="0" name=""/>
        <dsp:cNvSpPr/>
      </dsp:nvSpPr>
      <dsp:spPr>
        <a:xfrm>
          <a:off x="5452913" y="0"/>
          <a:ext cx="5062686" cy="5590267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AU" sz="2800" kern="1200" dirty="0"/>
            <a:t>Semester 2</a:t>
          </a:r>
        </a:p>
      </dsp:txBody>
      <dsp:txXfrm>
        <a:off x="5452913" y="0"/>
        <a:ext cx="5062686" cy="1677080"/>
      </dsp:txXfrm>
    </dsp:sp>
    <dsp:sp modelId="{1B11C240-5285-4FE7-B727-E4F4B2309195}">
      <dsp:nvSpPr>
        <dsp:cNvPr id="0" name=""/>
        <dsp:cNvSpPr/>
      </dsp:nvSpPr>
      <dsp:spPr>
        <a:xfrm>
          <a:off x="5922733" y="1168732"/>
          <a:ext cx="4050149" cy="354850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English</a:t>
          </a:r>
        </a:p>
      </dsp:txBody>
      <dsp:txXfrm>
        <a:off x="5933126" y="1179125"/>
        <a:ext cx="4029363" cy="334064"/>
      </dsp:txXfrm>
    </dsp:sp>
    <dsp:sp modelId="{2357E097-A285-468A-8C81-DAD2AA92CBA9}">
      <dsp:nvSpPr>
        <dsp:cNvPr id="0" name=""/>
        <dsp:cNvSpPr/>
      </dsp:nvSpPr>
      <dsp:spPr>
        <a:xfrm>
          <a:off x="5922733" y="1538666"/>
          <a:ext cx="4050149" cy="354850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Maths</a:t>
          </a:r>
        </a:p>
      </dsp:txBody>
      <dsp:txXfrm>
        <a:off x="5933126" y="1549059"/>
        <a:ext cx="4029363" cy="334064"/>
      </dsp:txXfrm>
    </dsp:sp>
    <dsp:sp modelId="{B5CA4288-C4CA-4825-97CB-E035CE4F3279}">
      <dsp:nvSpPr>
        <dsp:cNvPr id="0" name=""/>
        <dsp:cNvSpPr/>
      </dsp:nvSpPr>
      <dsp:spPr>
        <a:xfrm>
          <a:off x="5922733" y="1908604"/>
          <a:ext cx="4050149" cy="354850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Science Core A</a:t>
          </a:r>
        </a:p>
      </dsp:txBody>
      <dsp:txXfrm>
        <a:off x="5933126" y="1918997"/>
        <a:ext cx="4029363" cy="334064"/>
      </dsp:txXfrm>
    </dsp:sp>
    <dsp:sp modelId="{5F67E8ED-9DF6-4F08-B0BE-BE7F29EEE580}">
      <dsp:nvSpPr>
        <dsp:cNvPr id="0" name=""/>
        <dsp:cNvSpPr/>
      </dsp:nvSpPr>
      <dsp:spPr>
        <a:xfrm>
          <a:off x="5922733" y="2278542"/>
          <a:ext cx="4050149" cy="354850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PDHPE</a:t>
          </a:r>
        </a:p>
      </dsp:txBody>
      <dsp:txXfrm>
        <a:off x="5933126" y="2288935"/>
        <a:ext cx="4029363" cy="334064"/>
      </dsp:txXfrm>
    </dsp:sp>
    <dsp:sp modelId="{B2BCE661-07BC-4DE9-B74A-20B7D3293B25}">
      <dsp:nvSpPr>
        <dsp:cNvPr id="0" name=""/>
        <dsp:cNvSpPr/>
      </dsp:nvSpPr>
      <dsp:spPr>
        <a:xfrm>
          <a:off x="5922733" y="2648476"/>
          <a:ext cx="4050149" cy="354850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History</a:t>
          </a:r>
        </a:p>
      </dsp:txBody>
      <dsp:txXfrm>
        <a:off x="5933126" y="2658869"/>
        <a:ext cx="4029363" cy="334064"/>
      </dsp:txXfrm>
    </dsp:sp>
    <dsp:sp modelId="{3C7AAD27-3CE8-4366-BC7C-E2E7E1EAB61C}">
      <dsp:nvSpPr>
        <dsp:cNvPr id="0" name=""/>
        <dsp:cNvSpPr/>
      </dsp:nvSpPr>
      <dsp:spPr>
        <a:xfrm>
          <a:off x="5922733" y="3018414"/>
          <a:ext cx="4050149" cy="354850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Science Core B</a:t>
          </a:r>
        </a:p>
      </dsp:txBody>
      <dsp:txXfrm>
        <a:off x="5933126" y="3028807"/>
        <a:ext cx="4029363" cy="334064"/>
      </dsp:txXfrm>
    </dsp:sp>
    <dsp:sp modelId="{FCA05AAF-493A-423E-B45F-F06BC8AAA9F2}">
      <dsp:nvSpPr>
        <dsp:cNvPr id="0" name=""/>
        <dsp:cNvSpPr/>
      </dsp:nvSpPr>
      <dsp:spPr>
        <a:xfrm>
          <a:off x="5922733" y="3388348"/>
          <a:ext cx="4050149" cy="3548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Elective 12</a:t>
          </a:r>
        </a:p>
      </dsp:txBody>
      <dsp:txXfrm>
        <a:off x="5933126" y="3398741"/>
        <a:ext cx="4029363" cy="334064"/>
      </dsp:txXfrm>
    </dsp:sp>
    <dsp:sp modelId="{856A483C-28FF-481D-BFE0-27CF4BE69A8C}">
      <dsp:nvSpPr>
        <dsp:cNvPr id="0" name=""/>
        <dsp:cNvSpPr/>
      </dsp:nvSpPr>
      <dsp:spPr>
        <a:xfrm>
          <a:off x="5922733" y="3749567"/>
          <a:ext cx="4050149" cy="3548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Elective 13</a:t>
          </a:r>
        </a:p>
      </dsp:txBody>
      <dsp:txXfrm>
        <a:off x="5933126" y="3759960"/>
        <a:ext cx="4029363" cy="334064"/>
      </dsp:txXfrm>
    </dsp:sp>
    <dsp:sp modelId="{8D87EDBA-A7EA-4CEB-9691-4A6CFC0A7F0A}">
      <dsp:nvSpPr>
        <dsp:cNvPr id="0" name=""/>
        <dsp:cNvSpPr/>
      </dsp:nvSpPr>
      <dsp:spPr>
        <a:xfrm>
          <a:off x="5922733" y="4158613"/>
          <a:ext cx="4050149" cy="3548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 dirty="0"/>
            <a:t>Elective 14</a:t>
          </a:r>
        </a:p>
      </dsp:txBody>
      <dsp:txXfrm>
        <a:off x="5933126" y="4169006"/>
        <a:ext cx="4029363" cy="3340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2BF5B-8571-4589-94C2-E530A2CEADE2}">
      <dsp:nvSpPr>
        <dsp:cNvPr id="0" name=""/>
        <dsp:cNvSpPr/>
      </dsp:nvSpPr>
      <dsp:spPr>
        <a:xfrm>
          <a:off x="5262" y="0"/>
          <a:ext cx="5062686" cy="4859317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 dirty="0"/>
            <a:t>Semester 1</a:t>
          </a:r>
        </a:p>
      </dsp:txBody>
      <dsp:txXfrm>
        <a:off x="5262" y="0"/>
        <a:ext cx="5062686" cy="1457795"/>
      </dsp:txXfrm>
    </dsp:sp>
    <dsp:sp modelId="{607757E3-78C5-47AD-AB4B-3A7CD051FF1E}">
      <dsp:nvSpPr>
        <dsp:cNvPr id="0" name=""/>
        <dsp:cNvSpPr/>
      </dsp:nvSpPr>
      <dsp:spPr>
        <a:xfrm>
          <a:off x="564507" y="1015916"/>
          <a:ext cx="4050149" cy="308452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English</a:t>
          </a:r>
        </a:p>
      </dsp:txBody>
      <dsp:txXfrm>
        <a:off x="573541" y="1024950"/>
        <a:ext cx="4032081" cy="290384"/>
      </dsp:txXfrm>
    </dsp:sp>
    <dsp:sp modelId="{16F613A5-3887-44D2-95D0-3636FF5FF02B}">
      <dsp:nvSpPr>
        <dsp:cNvPr id="0" name=""/>
        <dsp:cNvSpPr/>
      </dsp:nvSpPr>
      <dsp:spPr>
        <a:xfrm>
          <a:off x="564507" y="1337483"/>
          <a:ext cx="4050149" cy="308452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Maths</a:t>
          </a:r>
        </a:p>
      </dsp:txBody>
      <dsp:txXfrm>
        <a:off x="573541" y="1346517"/>
        <a:ext cx="4032081" cy="290384"/>
      </dsp:txXfrm>
    </dsp:sp>
    <dsp:sp modelId="{534EFAFF-1701-48C8-94F7-E575ADAA1E61}">
      <dsp:nvSpPr>
        <dsp:cNvPr id="0" name=""/>
        <dsp:cNvSpPr/>
      </dsp:nvSpPr>
      <dsp:spPr>
        <a:xfrm>
          <a:off x="564507" y="1659047"/>
          <a:ext cx="4050149" cy="308452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Science</a:t>
          </a:r>
        </a:p>
      </dsp:txBody>
      <dsp:txXfrm>
        <a:off x="573541" y="1668081"/>
        <a:ext cx="4032081" cy="290384"/>
      </dsp:txXfrm>
    </dsp:sp>
    <dsp:sp modelId="{19611BF9-3ADF-4F9F-950D-5A9471A2F5B4}">
      <dsp:nvSpPr>
        <dsp:cNvPr id="0" name=""/>
        <dsp:cNvSpPr/>
      </dsp:nvSpPr>
      <dsp:spPr>
        <a:xfrm>
          <a:off x="564507" y="1980614"/>
          <a:ext cx="4050149" cy="308452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PDHPE</a:t>
          </a:r>
        </a:p>
      </dsp:txBody>
      <dsp:txXfrm>
        <a:off x="573541" y="1989648"/>
        <a:ext cx="4032081" cy="290384"/>
      </dsp:txXfrm>
    </dsp:sp>
    <dsp:sp modelId="{37F08048-4B81-4C31-867D-0A64D81590CA}">
      <dsp:nvSpPr>
        <dsp:cNvPr id="0" name=""/>
        <dsp:cNvSpPr/>
      </dsp:nvSpPr>
      <dsp:spPr>
        <a:xfrm>
          <a:off x="564507" y="2302178"/>
          <a:ext cx="4050149" cy="308452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Geography</a:t>
          </a:r>
        </a:p>
      </dsp:txBody>
      <dsp:txXfrm>
        <a:off x="573541" y="2311212"/>
        <a:ext cx="4032081" cy="290384"/>
      </dsp:txXfrm>
    </dsp:sp>
    <dsp:sp modelId="{83C1D33A-205A-44F2-B952-CDF2FB9D234C}">
      <dsp:nvSpPr>
        <dsp:cNvPr id="0" name=""/>
        <dsp:cNvSpPr/>
      </dsp:nvSpPr>
      <dsp:spPr>
        <a:xfrm>
          <a:off x="560538" y="2623745"/>
          <a:ext cx="4058087" cy="308452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General Wood 1</a:t>
          </a:r>
        </a:p>
      </dsp:txBody>
      <dsp:txXfrm>
        <a:off x="569572" y="2632779"/>
        <a:ext cx="4040019" cy="290384"/>
      </dsp:txXfrm>
    </dsp:sp>
    <dsp:sp modelId="{BC159E21-553A-445B-9B7B-495230F5D320}">
      <dsp:nvSpPr>
        <dsp:cNvPr id="0" name=""/>
        <dsp:cNvSpPr/>
      </dsp:nvSpPr>
      <dsp:spPr>
        <a:xfrm>
          <a:off x="564507" y="2945309"/>
          <a:ext cx="4050149" cy="308452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Japanese Level 3</a:t>
          </a:r>
        </a:p>
      </dsp:txBody>
      <dsp:txXfrm>
        <a:off x="573541" y="2954343"/>
        <a:ext cx="4032081" cy="290384"/>
      </dsp:txXfrm>
    </dsp:sp>
    <dsp:sp modelId="{B48F1274-FE73-4F1F-A58F-7C0DB52AE52E}">
      <dsp:nvSpPr>
        <dsp:cNvPr id="0" name=""/>
        <dsp:cNvSpPr/>
      </dsp:nvSpPr>
      <dsp:spPr>
        <a:xfrm>
          <a:off x="564507" y="3266450"/>
          <a:ext cx="4050149" cy="3084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Elective 3</a:t>
          </a:r>
        </a:p>
      </dsp:txBody>
      <dsp:txXfrm>
        <a:off x="573541" y="3275484"/>
        <a:ext cx="4032081" cy="290384"/>
      </dsp:txXfrm>
    </dsp:sp>
    <dsp:sp modelId="{B0EAA923-8EB0-4EDB-8210-8A3ABCF02534}">
      <dsp:nvSpPr>
        <dsp:cNvPr id="0" name=""/>
        <dsp:cNvSpPr/>
      </dsp:nvSpPr>
      <dsp:spPr>
        <a:xfrm>
          <a:off x="564507" y="3614858"/>
          <a:ext cx="4050149" cy="3084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Elective 4</a:t>
          </a:r>
        </a:p>
      </dsp:txBody>
      <dsp:txXfrm>
        <a:off x="573541" y="3623892"/>
        <a:ext cx="4032081" cy="290384"/>
      </dsp:txXfrm>
    </dsp:sp>
    <dsp:sp modelId="{D752F483-465A-4610-A2A5-55875D5A14BF}">
      <dsp:nvSpPr>
        <dsp:cNvPr id="0" name=""/>
        <dsp:cNvSpPr/>
      </dsp:nvSpPr>
      <dsp:spPr>
        <a:xfrm>
          <a:off x="5452913" y="0"/>
          <a:ext cx="5062686" cy="4859317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AU" sz="2800" kern="1200" dirty="0"/>
            <a:t>Semester 2</a:t>
          </a:r>
        </a:p>
      </dsp:txBody>
      <dsp:txXfrm>
        <a:off x="5452913" y="0"/>
        <a:ext cx="5062686" cy="1457795"/>
      </dsp:txXfrm>
    </dsp:sp>
    <dsp:sp modelId="{1B11C240-5285-4FE7-B727-E4F4B2309195}">
      <dsp:nvSpPr>
        <dsp:cNvPr id="0" name=""/>
        <dsp:cNvSpPr/>
      </dsp:nvSpPr>
      <dsp:spPr>
        <a:xfrm>
          <a:off x="5922733" y="1015916"/>
          <a:ext cx="4050149" cy="308452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English</a:t>
          </a:r>
        </a:p>
      </dsp:txBody>
      <dsp:txXfrm>
        <a:off x="5931767" y="1024950"/>
        <a:ext cx="4032081" cy="290384"/>
      </dsp:txXfrm>
    </dsp:sp>
    <dsp:sp modelId="{2357E097-A285-468A-8C81-DAD2AA92CBA9}">
      <dsp:nvSpPr>
        <dsp:cNvPr id="0" name=""/>
        <dsp:cNvSpPr/>
      </dsp:nvSpPr>
      <dsp:spPr>
        <a:xfrm>
          <a:off x="5922733" y="1337480"/>
          <a:ext cx="4050149" cy="308452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Maths</a:t>
          </a:r>
        </a:p>
      </dsp:txBody>
      <dsp:txXfrm>
        <a:off x="5931767" y="1346514"/>
        <a:ext cx="4032081" cy="290384"/>
      </dsp:txXfrm>
    </dsp:sp>
    <dsp:sp modelId="{B5CA4288-C4CA-4825-97CB-E035CE4F3279}">
      <dsp:nvSpPr>
        <dsp:cNvPr id="0" name=""/>
        <dsp:cNvSpPr/>
      </dsp:nvSpPr>
      <dsp:spPr>
        <a:xfrm>
          <a:off x="5922733" y="1659047"/>
          <a:ext cx="4050149" cy="308452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Science</a:t>
          </a:r>
        </a:p>
      </dsp:txBody>
      <dsp:txXfrm>
        <a:off x="5931767" y="1668081"/>
        <a:ext cx="4032081" cy="290384"/>
      </dsp:txXfrm>
    </dsp:sp>
    <dsp:sp modelId="{5F67E8ED-9DF6-4F08-B0BE-BE7F29EEE580}">
      <dsp:nvSpPr>
        <dsp:cNvPr id="0" name=""/>
        <dsp:cNvSpPr/>
      </dsp:nvSpPr>
      <dsp:spPr>
        <a:xfrm>
          <a:off x="5922733" y="1980614"/>
          <a:ext cx="4050149" cy="308452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PDHPE</a:t>
          </a:r>
        </a:p>
      </dsp:txBody>
      <dsp:txXfrm>
        <a:off x="5931767" y="1989648"/>
        <a:ext cx="4032081" cy="290384"/>
      </dsp:txXfrm>
    </dsp:sp>
    <dsp:sp modelId="{B2BCE661-07BC-4DE9-B74A-20B7D3293B25}">
      <dsp:nvSpPr>
        <dsp:cNvPr id="0" name=""/>
        <dsp:cNvSpPr/>
      </dsp:nvSpPr>
      <dsp:spPr>
        <a:xfrm>
          <a:off x="5922733" y="2302178"/>
          <a:ext cx="4050149" cy="308452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History</a:t>
          </a:r>
        </a:p>
      </dsp:txBody>
      <dsp:txXfrm>
        <a:off x="5931767" y="2311212"/>
        <a:ext cx="4032081" cy="290384"/>
      </dsp:txXfrm>
    </dsp:sp>
    <dsp:sp modelId="{3C7AAD27-3CE8-4366-BC7C-E2E7E1EAB61C}">
      <dsp:nvSpPr>
        <dsp:cNvPr id="0" name=""/>
        <dsp:cNvSpPr/>
      </dsp:nvSpPr>
      <dsp:spPr>
        <a:xfrm>
          <a:off x="5922733" y="2623745"/>
          <a:ext cx="4050149" cy="308452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General Wood 2</a:t>
          </a:r>
        </a:p>
      </dsp:txBody>
      <dsp:txXfrm>
        <a:off x="5931767" y="2632779"/>
        <a:ext cx="4032081" cy="290384"/>
      </dsp:txXfrm>
    </dsp:sp>
    <dsp:sp modelId="{FCA05AAF-493A-423E-B45F-F06BC8AAA9F2}">
      <dsp:nvSpPr>
        <dsp:cNvPr id="0" name=""/>
        <dsp:cNvSpPr/>
      </dsp:nvSpPr>
      <dsp:spPr>
        <a:xfrm>
          <a:off x="5922733" y="2945309"/>
          <a:ext cx="4050149" cy="308452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Japanese Level 4</a:t>
          </a:r>
        </a:p>
      </dsp:txBody>
      <dsp:txXfrm>
        <a:off x="5931767" y="2954343"/>
        <a:ext cx="4032081" cy="290384"/>
      </dsp:txXfrm>
    </dsp:sp>
    <dsp:sp modelId="{856A483C-28FF-481D-BFE0-27CF4BE69A8C}">
      <dsp:nvSpPr>
        <dsp:cNvPr id="0" name=""/>
        <dsp:cNvSpPr/>
      </dsp:nvSpPr>
      <dsp:spPr>
        <a:xfrm>
          <a:off x="5922733" y="3259297"/>
          <a:ext cx="4050149" cy="308452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Sports Fitness</a:t>
          </a:r>
        </a:p>
      </dsp:txBody>
      <dsp:txXfrm>
        <a:off x="5931767" y="3268331"/>
        <a:ext cx="4032081" cy="290384"/>
      </dsp:txXfrm>
    </dsp:sp>
    <dsp:sp modelId="{8D87EDBA-A7EA-4CEB-9691-4A6CFC0A7F0A}">
      <dsp:nvSpPr>
        <dsp:cNvPr id="0" name=""/>
        <dsp:cNvSpPr/>
      </dsp:nvSpPr>
      <dsp:spPr>
        <a:xfrm>
          <a:off x="5922733" y="3614858"/>
          <a:ext cx="4050149" cy="3084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Elective 8</a:t>
          </a:r>
        </a:p>
      </dsp:txBody>
      <dsp:txXfrm>
        <a:off x="5931767" y="3623892"/>
        <a:ext cx="4032081" cy="2903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A2BF5B-8571-4589-94C2-E530A2CEADE2}">
      <dsp:nvSpPr>
        <dsp:cNvPr id="0" name=""/>
        <dsp:cNvSpPr/>
      </dsp:nvSpPr>
      <dsp:spPr>
        <a:xfrm>
          <a:off x="5262" y="0"/>
          <a:ext cx="5062686" cy="4842280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 dirty="0"/>
            <a:t>Semester 1</a:t>
          </a:r>
        </a:p>
      </dsp:txBody>
      <dsp:txXfrm>
        <a:off x="5262" y="0"/>
        <a:ext cx="5062686" cy="1452684"/>
      </dsp:txXfrm>
    </dsp:sp>
    <dsp:sp modelId="{607757E3-78C5-47AD-AB4B-3A7CD051FF1E}">
      <dsp:nvSpPr>
        <dsp:cNvPr id="0" name=""/>
        <dsp:cNvSpPr/>
      </dsp:nvSpPr>
      <dsp:spPr>
        <a:xfrm>
          <a:off x="564507" y="1012354"/>
          <a:ext cx="4050149" cy="307371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English</a:t>
          </a:r>
        </a:p>
      </dsp:txBody>
      <dsp:txXfrm>
        <a:off x="573510" y="1021357"/>
        <a:ext cx="4032143" cy="289365"/>
      </dsp:txXfrm>
    </dsp:sp>
    <dsp:sp modelId="{16F613A5-3887-44D2-95D0-3636FF5FF02B}">
      <dsp:nvSpPr>
        <dsp:cNvPr id="0" name=""/>
        <dsp:cNvSpPr/>
      </dsp:nvSpPr>
      <dsp:spPr>
        <a:xfrm>
          <a:off x="564507" y="1332793"/>
          <a:ext cx="4050149" cy="307371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Maths</a:t>
          </a:r>
        </a:p>
      </dsp:txBody>
      <dsp:txXfrm>
        <a:off x="573510" y="1341796"/>
        <a:ext cx="4032143" cy="289365"/>
      </dsp:txXfrm>
    </dsp:sp>
    <dsp:sp modelId="{534EFAFF-1701-48C8-94F7-E575ADAA1E61}">
      <dsp:nvSpPr>
        <dsp:cNvPr id="0" name=""/>
        <dsp:cNvSpPr/>
      </dsp:nvSpPr>
      <dsp:spPr>
        <a:xfrm>
          <a:off x="564507" y="1653230"/>
          <a:ext cx="4050149" cy="307371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Science Core A</a:t>
          </a:r>
        </a:p>
      </dsp:txBody>
      <dsp:txXfrm>
        <a:off x="573510" y="1662233"/>
        <a:ext cx="4032143" cy="289365"/>
      </dsp:txXfrm>
    </dsp:sp>
    <dsp:sp modelId="{19611BF9-3ADF-4F9F-950D-5A9471A2F5B4}">
      <dsp:nvSpPr>
        <dsp:cNvPr id="0" name=""/>
        <dsp:cNvSpPr/>
      </dsp:nvSpPr>
      <dsp:spPr>
        <a:xfrm>
          <a:off x="564507" y="1973669"/>
          <a:ext cx="4050149" cy="307371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PDHPE</a:t>
          </a:r>
        </a:p>
      </dsp:txBody>
      <dsp:txXfrm>
        <a:off x="573510" y="1982672"/>
        <a:ext cx="4032143" cy="289365"/>
      </dsp:txXfrm>
    </dsp:sp>
    <dsp:sp modelId="{37F08048-4B81-4C31-867D-0A64D81590CA}">
      <dsp:nvSpPr>
        <dsp:cNvPr id="0" name=""/>
        <dsp:cNvSpPr/>
      </dsp:nvSpPr>
      <dsp:spPr>
        <a:xfrm>
          <a:off x="564507" y="2294106"/>
          <a:ext cx="4050149" cy="307371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Geography</a:t>
          </a:r>
        </a:p>
      </dsp:txBody>
      <dsp:txXfrm>
        <a:off x="573510" y="2303109"/>
        <a:ext cx="4032143" cy="289365"/>
      </dsp:txXfrm>
    </dsp:sp>
    <dsp:sp modelId="{83C1D33A-205A-44F2-B952-CDF2FB9D234C}">
      <dsp:nvSpPr>
        <dsp:cNvPr id="0" name=""/>
        <dsp:cNvSpPr/>
      </dsp:nvSpPr>
      <dsp:spPr>
        <a:xfrm>
          <a:off x="560538" y="2614545"/>
          <a:ext cx="4058087" cy="307371"/>
        </a:xfrm>
        <a:prstGeom prst="roundRect">
          <a:avLst>
            <a:gd name="adj" fmla="val 10000"/>
          </a:avLst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Vocational Ed</a:t>
          </a:r>
        </a:p>
      </dsp:txBody>
      <dsp:txXfrm>
        <a:off x="569541" y="2623548"/>
        <a:ext cx="4040081" cy="289365"/>
      </dsp:txXfrm>
    </dsp:sp>
    <dsp:sp modelId="{BC159E21-553A-445B-9B7B-495230F5D320}">
      <dsp:nvSpPr>
        <dsp:cNvPr id="0" name=""/>
        <dsp:cNvSpPr/>
      </dsp:nvSpPr>
      <dsp:spPr>
        <a:xfrm>
          <a:off x="564507" y="2934982"/>
          <a:ext cx="4050149" cy="307371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Woodwork 3</a:t>
          </a:r>
        </a:p>
      </dsp:txBody>
      <dsp:txXfrm>
        <a:off x="573510" y="2943985"/>
        <a:ext cx="4032143" cy="289365"/>
      </dsp:txXfrm>
    </dsp:sp>
    <dsp:sp modelId="{B48F1274-FE73-4F1F-A58F-7C0DB52AE52E}">
      <dsp:nvSpPr>
        <dsp:cNvPr id="0" name=""/>
        <dsp:cNvSpPr/>
      </dsp:nvSpPr>
      <dsp:spPr>
        <a:xfrm>
          <a:off x="564507" y="3254997"/>
          <a:ext cx="4050149" cy="307371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Sports Coaching</a:t>
          </a:r>
        </a:p>
      </dsp:txBody>
      <dsp:txXfrm>
        <a:off x="573510" y="3264000"/>
        <a:ext cx="4032143" cy="289365"/>
      </dsp:txXfrm>
    </dsp:sp>
    <dsp:sp modelId="{B0EAA923-8EB0-4EDB-8210-8A3ABCF02534}">
      <dsp:nvSpPr>
        <dsp:cNvPr id="0" name=""/>
        <dsp:cNvSpPr/>
      </dsp:nvSpPr>
      <dsp:spPr>
        <a:xfrm>
          <a:off x="564507" y="3602184"/>
          <a:ext cx="4050149" cy="3073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Elective 11</a:t>
          </a:r>
        </a:p>
      </dsp:txBody>
      <dsp:txXfrm>
        <a:off x="573510" y="3611187"/>
        <a:ext cx="4032143" cy="289365"/>
      </dsp:txXfrm>
    </dsp:sp>
    <dsp:sp modelId="{D752F483-465A-4610-A2A5-55875D5A14BF}">
      <dsp:nvSpPr>
        <dsp:cNvPr id="0" name=""/>
        <dsp:cNvSpPr/>
      </dsp:nvSpPr>
      <dsp:spPr>
        <a:xfrm>
          <a:off x="5452913" y="0"/>
          <a:ext cx="5062686" cy="4842280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AU" sz="2800" kern="1200" dirty="0"/>
            <a:t>Semester 2</a:t>
          </a:r>
        </a:p>
      </dsp:txBody>
      <dsp:txXfrm>
        <a:off x="5452913" y="0"/>
        <a:ext cx="5062686" cy="1452684"/>
      </dsp:txXfrm>
    </dsp:sp>
    <dsp:sp modelId="{1B11C240-5285-4FE7-B727-E4F4B2309195}">
      <dsp:nvSpPr>
        <dsp:cNvPr id="0" name=""/>
        <dsp:cNvSpPr/>
      </dsp:nvSpPr>
      <dsp:spPr>
        <a:xfrm>
          <a:off x="5922733" y="1012354"/>
          <a:ext cx="4050149" cy="307371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English</a:t>
          </a:r>
        </a:p>
      </dsp:txBody>
      <dsp:txXfrm>
        <a:off x="5931736" y="1021357"/>
        <a:ext cx="4032143" cy="289365"/>
      </dsp:txXfrm>
    </dsp:sp>
    <dsp:sp modelId="{2357E097-A285-468A-8C81-DAD2AA92CBA9}">
      <dsp:nvSpPr>
        <dsp:cNvPr id="0" name=""/>
        <dsp:cNvSpPr/>
      </dsp:nvSpPr>
      <dsp:spPr>
        <a:xfrm>
          <a:off x="5922733" y="1332790"/>
          <a:ext cx="4050149" cy="307371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Maths</a:t>
          </a:r>
        </a:p>
      </dsp:txBody>
      <dsp:txXfrm>
        <a:off x="5931736" y="1341793"/>
        <a:ext cx="4032143" cy="289365"/>
      </dsp:txXfrm>
    </dsp:sp>
    <dsp:sp modelId="{B5CA4288-C4CA-4825-97CB-E035CE4F3279}">
      <dsp:nvSpPr>
        <dsp:cNvPr id="0" name=""/>
        <dsp:cNvSpPr/>
      </dsp:nvSpPr>
      <dsp:spPr>
        <a:xfrm>
          <a:off x="5922733" y="1653230"/>
          <a:ext cx="4050149" cy="307371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Science Core A</a:t>
          </a:r>
        </a:p>
      </dsp:txBody>
      <dsp:txXfrm>
        <a:off x="5931736" y="1662233"/>
        <a:ext cx="4032143" cy="289365"/>
      </dsp:txXfrm>
    </dsp:sp>
    <dsp:sp modelId="{5F67E8ED-9DF6-4F08-B0BE-BE7F29EEE580}">
      <dsp:nvSpPr>
        <dsp:cNvPr id="0" name=""/>
        <dsp:cNvSpPr/>
      </dsp:nvSpPr>
      <dsp:spPr>
        <a:xfrm>
          <a:off x="5922733" y="1973669"/>
          <a:ext cx="4050149" cy="307371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PDHPE</a:t>
          </a:r>
        </a:p>
      </dsp:txBody>
      <dsp:txXfrm>
        <a:off x="5931736" y="1982672"/>
        <a:ext cx="4032143" cy="289365"/>
      </dsp:txXfrm>
    </dsp:sp>
    <dsp:sp modelId="{B2BCE661-07BC-4DE9-B74A-20B7D3293B25}">
      <dsp:nvSpPr>
        <dsp:cNvPr id="0" name=""/>
        <dsp:cNvSpPr/>
      </dsp:nvSpPr>
      <dsp:spPr>
        <a:xfrm>
          <a:off x="5922733" y="2294106"/>
          <a:ext cx="4050149" cy="307371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History</a:t>
          </a:r>
        </a:p>
      </dsp:txBody>
      <dsp:txXfrm>
        <a:off x="5931736" y="2303109"/>
        <a:ext cx="4032143" cy="289365"/>
      </dsp:txXfrm>
    </dsp:sp>
    <dsp:sp modelId="{3C7AAD27-3CE8-4366-BC7C-E2E7E1EAB61C}">
      <dsp:nvSpPr>
        <dsp:cNvPr id="0" name=""/>
        <dsp:cNvSpPr/>
      </dsp:nvSpPr>
      <dsp:spPr>
        <a:xfrm>
          <a:off x="5922733" y="2614545"/>
          <a:ext cx="4050149" cy="307371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Science Core B</a:t>
          </a:r>
        </a:p>
      </dsp:txBody>
      <dsp:txXfrm>
        <a:off x="5931736" y="2623548"/>
        <a:ext cx="4032143" cy="289365"/>
      </dsp:txXfrm>
    </dsp:sp>
    <dsp:sp modelId="{FCA05AAF-493A-423E-B45F-F06BC8AAA9F2}">
      <dsp:nvSpPr>
        <dsp:cNvPr id="0" name=""/>
        <dsp:cNvSpPr/>
      </dsp:nvSpPr>
      <dsp:spPr>
        <a:xfrm>
          <a:off x="5922733" y="2934982"/>
          <a:ext cx="4050149" cy="307371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Woodwork 4</a:t>
          </a:r>
        </a:p>
      </dsp:txBody>
      <dsp:txXfrm>
        <a:off x="5931736" y="2943985"/>
        <a:ext cx="4032143" cy="289365"/>
      </dsp:txXfrm>
    </dsp:sp>
    <dsp:sp modelId="{856A483C-28FF-481D-BFE0-27CF4BE69A8C}">
      <dsp:nvSpPr>
        <dsp:cNvPr id="0" name=""/>
        <dsp:cNvSpPr/>
      </dsp:nvSpPr>
      <dsp:spPr>
        <a:xfrm>
          <a:off x="5922733" y="3247869"/>
          <a:ext cx="4050149" cy="3073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Elective 13</a:t>
          </a:r>
        </a:p>
      </dsp:txBody>
      <dsp:txXfrm>
        <a:off x="5931736" y="3256872"/>
        <a:ext cx="4032143" cy="289365"/>
      </dsp:txXfrm>
    </dsp:sp>
    <dsp:sp modelId="{8D87EDBA-A7EA-4CEB-9691-4A6CFC0A7F0A}">
      <dsp:nvSpPr>
        <dsp:cNvPr id="0" name=""/>
        <dsp:cNvSpPr/>
      </dsp:nvSpPr>
      <dsp:spPr>
        <a:xfrm>
          <a:off x="5922733" y="3602184"/>
          <a:ext cx="4050149" cy="30737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dirty="0"/>
            <a:t>Elective 14</a:t>
          </a:r>
        </a:p>
      </dsp:txBody>
      <dsp:txXfrm>
        <a:off x="5931736" y="3611187"/>
        <a:ext cx="4032143" cy="2893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C5D69-D404-4264-881E-58FC0D5D1FD7}" type="datetimeFigureOut">
              <a:rPr lang="en-AU" smtClean="0"/>
              <a:t>1/06/2023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00889-3A08-48CC-B2DD-656C1487D91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1015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3058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2EE8-00F1-469D-B93B-2315128EDC79}" type="datetimeFigureOut">
              <a:rPr lang="en-AU" smtClean="0"/>
              <a:t>1/06/2023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BADA-EC1A-4010-AC56-7AF16AE195C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7692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2EE8-00F1-469D-B93B-2315128EDC79}" type="datetimeFigureOut">
              <a:rPr lang="en-AU" smtClean="0"/>
              <a:t>1/06/2023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BADA-EC1A-4010-AC56-7AF16AE195C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30819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2EE8-00F1-469D-B93B-2315128EDC79}" type="datetimeFigureOut">
              <a:rPr lang="en-AU" smtClean="0"/>
              <a:t>1/06/2023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BADA-EC1A-4010-AC56-7AF16AE195C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07484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2EE8-00F1-469D-B93B-2315128EDC79}" type="datetimeFigureOut">
              <a:rPr lang="en-AU" smtClean="0"/>
              <a:t>1/06/2023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BADA-EC1A-4010-AC56-7AF16AE195C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841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2EE8-00F1-469D-B93B-2315128EDC79}" type="datetimeFigureOut">
              <a:rPr lang="en-AU" smtClean="0"/>
              <a:t>1/06/2023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BADA-EC1A-4010-AC56-7AF16AE195C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94966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2EE8-00F1-469D-B93B-2315128EDC79}" type="datetimeFigureOut">
              <a:rPr lang="en-AU" smtClean="0"/>
              <a:t>1/06/2023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BADA-EC1A-4010-AC56-7AF16AE195C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7580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2EE8-00F1-469D-B93B-2315128EDC79}" type="datetimeFigureOut">
              <a:rPr lang="en-AU" smtClean="0"/>
              <a:t>1/06/2023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BADA-EC1A-4010-AC56-7AF16AE195C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82286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2EE8-00F1-469D-B93B-2315128EDC79}" type="datetimeFigureOut">
              <a:rPr lang="en-AU" smtClean="0"/>
              <a:t>1/06/2023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BADA-EC1A-4010-AC56-7AF16AE195C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944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2EE8-00F1-469D-B93B-2315128EDC79}" type="datetimeFigureOut">
              <a:rPr lang="en-AU" smtClean="0"/>
              <a:t>1/06/2023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BADA-EC1A-4010-AC56-7AF16AE195C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30794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2EE8-00F1-469D-B93B-2315128EDC79}" type="datetimeFigureOut">
              <a:rPr lang="en-AU" smtClean="0"/>
              <a:t>1/06/2023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BADA-EC1A-4010-AC56-7AF16AE195C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6555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C2EE8-00F1-469D-B93B-2315128EDC79}" type="datetimeFigureOut">
              <a:rPr lang="en-AU" smtClean="0"/>
              <a:t>1/06/2023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2BADA-EC1A-4010-AC56-7AF16AE195C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548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C2EE8-00F1-469D-B93B-2315128EDC79}" type="datetimeFigureOut">
              <a:rPr lang="en-AU" smtClean="0"/>
              <a:t>1/06/2023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02BADA-EC1A-4010-AC56-7AF16AE195CA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5529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rowena.marren@det.nsw.edu.au" TargetMode="External"/><Relationship Id="rId7" Type="http://schemas.openxmlformats.org/officeDocument/2006/relationships/hyperlink" Target="mailto:francesca.tenedora3@det.nsw.edu.au" TargetMode="External"/><Relationship Id="rId2" Type="http://schemas.openxmlformats.org/officeDocument/2006/relationships/hyperlink" Target="mailto:gary.monahan@det.nsw.edu.a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nnifer.truong@det.nsw.edu.au" TargetMode="External"/><Relationship Id="rId5" Type="http://schemas.openxmlformats.org/officeDocument/2006/relationships/hyperlink" Target="mailto:christine.ferguson@det.nsw.edu.au" TargetMode="External"/><Relationship Id="rId4" Type="http://schemas.openxmlformats.org/officeDocument/2006/relationships/hyperlink" Target="mailto:aparna.vishwanathan2@det.nsw.edu.au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gary.monahan@det.nsw.edu.au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ducationstandards.nsw.edu.au/wps/portal/nesa/11-12/leaving-school/record-of-school-achievemen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educationstandards.nsw.edu.au/wps/portal/nesa/11-12/hsc/hsc-minimum-standar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Subtitle 4100"/>
          <p:cNvSpPr>
            <a:spLocks noGrp="1" noChangeArrowheads="1"/>
          </p:cNvSpPr>
          <p:nvPr>
            <p:ph type="subTitle" idx="1"/>
          </p:nvPr>
        </p:nvSpPr>
        <p:spPr>
          <a:xfrm>
            <a:off x="1992314" y="5300663"/>
            <a:ext cx="8207375" cy="1008062"/>
          </a:xfrm>
        </p:spPr>
        <p:txBody>
          <a:bodyPr>
            <a:normAutofit/>
          </a:bodyPr>
          <a:lstStyle/>
          <a:p>
            <a:pPr>
              <a:spcBef>
                <a:spcPts val="580"/>
              </a:spcBef>
              <a:defRPr/>
            </a:pPr>
            <a:r>
              <a: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Presented by Mr. Gary Monahan</a:t>
            </a:r>
          </a:p>
          <a:p>
            <a:pPr>
              <a:spcBef>
                <a:spcPts val="580"/>
              </a:spcBef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Head Teacher – Stage 5</a:t>
            </a:r>
            <a:endParaRPr lang="en-AU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00" name="Title 4099"/>
          <p:cNvSpPr>
            <a:spLocks noGrp="1" noChangeArrowheads="1"/>
          </p:cNvSpPr>
          <p:nvPr>
            <p:ph type="ctrTitle"/>
          </p:nvPr>
        </p:nvSpPr>
        <p:spPr>
          <a:xfrm>
            <a:off x="1919288" y="1700808"/>
            <a:ext cx="8353425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AU" dirty="0">
                <a:solidFill>
                  <a:schemeClr val="tx1"/>
                </a:solidFill>
              </a:rPr>
              <a:t>Stage 5 Subject Selection</a:t>
            </a:r>
            <a:r>
              <a:rPr dirty="0">
                <a:solidFill>
                  <a:schemeClr val="tx1"/>
                </a:solidFill>
              </a:rPr>
              <a:t> </a:t>
            </a:r>
            <a:br>
              <a:rPr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2023 - 2024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4103" name="TextBox 4102"/>
          <p:cNvSpPr txBox="1">
            <a:spLocks noChangeArrowheads="1"/>
          </p:cNvSpPr>
          <p:nvPr/>
        </p:nvSpPr>
        <p:spPr bwMode="ltGray">
          <a:xfrm>
            <a:off x="1992314" y="620689"/>
            <a:ext cx="8207375" cy="7016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Cherrybrook Technology  High School</a:t>
            </a:r>
            <a:endParaRPr lang="en-AU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</p:txBody>
      </p:sp>
      <p:pic>
        <p:nvPicPr>
          <p:cNvPr id="6" name="Picture 5" descr="logomarksm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97636" y="3111868"/>
            <a:ext cx="2196727" cy="175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83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utoUpdateAnimBg="0"/>
      <p:bldP spid="410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3695"/>
            <a:ext cx="10515600" cy="5553268"/>
          </a:xfrm>
        </p:spPr>
        <p:txBody>
          <a:bodyPr/>
          <a:lstStyle/>
          <a:p>
            <a:r>
              <a:rPr lang="en-AU" b="1" dirty="0"/>
              <a:t>Year 10 Subjects</a:t>
            </a:r>
            <a:endParaRPr lang="en-AU" dirty="0"/>
          </a:p>
          <a:p>
            <a:pPr lvl="2"/>
            <a:r>
              <a:rPr lang="en-AU" dirty="0"/>
              <a:t>English (all year)</a:t>
            </a:r>
          </a:p>
          <a:p>
            <a:pPr lvl="2"/>
            <a:r>
              <a:rPr lang="en-AU" dirty="0"/>
              <a:t>Mathematics (all year)</a:t>
            </a:r>
          </a:p>
          <a:p>
            <a:pPr lvl="2"/>
            <a:r>
              <a:rPr lang="en-AU" dirty="0"/>
              <a:t>Science – Core A (all year)</a:t>
            </a:r>
          </a:p>
          <a:p>
            <a:pPr lvl="2"/>
            <a:r>
              <a:rPr lang="en-AU" dirty="0"/>
              <a:t>PDHPE (all year)</a:t>
            </a:r>
          </a:p>
          <a:p>
            <a:pPr lvl="2"/>
            <a:r>
              <a:rPr lang="en-AU" dirty="0"/>
              <a:t>History (one semester)</a:t>
            </a:r>
          </a:p>
          <a:p>
            <a:pPr lvl="2"/>
            <a:r>
              <a:rPr lang="en-AU" dirty="0"/>
              <a:t>Geography (one semester)</a:t>
            </a:r>
          </a:p>
          <a:p>
            <a:pPr lvl="2"/>
            <a:r>
              <a:rPr lang="en-AU" dirty="0"/>
              <a:t>Science – Core B (one semester)</a:t>
            </a:r>
          </a:p>
          <a:p>
            <a:pPr lvl="2"/>
            <a:r>
              <a:rPr lang="en-AU" dirty="0"/>
              <a:t>Vocational Education (one semester)</a:t>
            </a:r>
          </a:p>
          <a:p>
            <a:pPr lvl="2"/>
            <a:r>
              <a:rPr lang="en-AU" dirty="0"/>
              <a:t>6 elective course units</a:t>
            </a:r>
          </a:p>
          <a:p>
            <a:pPr lvl="2"/>
            <a:endParaRPr lang="en-AU" dirty="0"/>
          </a:p>
          <a:p>
            <a:pPr lvl="2"/>
            <a:endParaRPr lang="en-AU" dirty="0"/>
          </a:p>
          <a:p>
            <a:pPr marL="457200" lvl="1" indent="0">
              <a:buNone/>
            </a:pPr>
            <a:endParaRPr lang="en-AU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3726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00381"/>
              </p:ext>
            </p:extLst>
          </p:nvPr>
        </p:nvGraphicFramePr>
        <p:xfrm>
          <a:off x="838200" y="586696"/>
          <a:ext cx="10515600" cy="5590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6872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Choosing Subjects</a:t>
            </a:r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EAD800-04A3-C59A-331C-42ECE6156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783" y="1448274"/>
            <a:ext cx="3403462" cy="49468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CCE3E6-AF16-5320-4294-4E7E55DC3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2305" y="1448274"/>
            <a:ext cx="3496462" cy="494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20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13124"/>
            <a:ext cx="10515600" cy="5563839"/>
          </a:xfrm>
        </p:spPr>
        <p:txBody>
          <a:bodyPr>
            <a:normAutofit/>
          </a:bodyPr>
          <a:lstStyle/>
          <a:p>
            <a:r>
              <a:rPr lang="en-AU" b="1" dirty="0"/>
              <a:t>Elective Subjects</a:t>
            </a:r>
          </a:p>
          <a:p>
            <a:pPr lvl="1"/>
            <a:r>
              <a:rPr lang="en-AU" dirty="0"/>
              <a:t>Elective subjects are broken down into sections.</a:t>
            </a:r>
          </a:p>
          <a:p>
            <a:pPr lvl="1"/>
            <a:r>
              <a:rPr lang="en-AU" dirty="0"/>
              <a:t>For example:</a:t>
            </a:r>
          </a:p>
          <a:p>
            <a:pPr lvl="2"/>
            <a:r>
              <a:rPr lang="en-AU" u="sng" dirty="0"/>
              <a:t>Key Learning Areas:</a:t>
            </a:r>
          </a:p>
          <a:p>
            <a:pPr lvl="3"/>
            <a:endParaRPr lang="en-AU" u="sng" dirty="0"/>
          </a:p>
          <a:p>
            <a:pPr lvl="2"/>
            <a:endParaRPr lang="en-AU" u="sng" dirty="0"/>
          </a:p>
          <a:p>
            <a:pPr lvl="1"/>
            <a:endParaRPr lang="en-AU" u="sng" dirty="0"/>
          </a:p>
          <a:p>
            <a:pPr lvl="1"/>
            <a:endParaRPr lang="en-AU" u="sng" dirty="0"/>
          </a:p>
          <a:p>
            <a:pPr lvl="1"/>
            <a:endParaRPr lang="en-AU" u="sng" dirty="0"/>
          </a:p>
          <a:p>
            <a:pPr lvl="2"/>
            <a:r>
              <a:rPr lang="en-AU" u="sng" dirty="0"/>
              <a:t>Curriculum Courses:</a:t>
            </a:r>
          </a:p>
          <a:p>
            <a:pPr lvl="3"/>
            <a:r>
              <a:rPr lang="en-AU" dirty="0"/>
              <a:t>Dance</a:t>
            </a:r>
          </a:p>
          <a:p>
            <a:pPr lvl="3"/>
            <a:r>
              <a:rPr lang="en-AU" dirty="0"/>
              <a:t>Drama</a:t>
            </a:r>
          </a:p>
          <a:p>
            <a:pPr lvl="3"/>
            <a:r>
              <a:rPr lang="en-AU" dirty="0"/>
              <a:t>Music</a:t>
            </a:r>
          </a:p>
          <a:p>
            <a:pPr lvl="3"/>
            <a:r>
              <a:rPr lang="en-AU" dirty="0"/>
              <a:t>Visual Arts</a:t>
            </a:r>
          </a:p>
          <a:p>
            <a:pPr lvl="3"/>
            <a:r>
              <a:rPr lang="en-AU" dirty="0"/>
              <a:t>Photography</a:t>
            </a:r>
          </a:p>
          <a:p>
            <a:pPr lvl="2"/>
            <a:endParaRPr lang="en-AU" u="sng" dirty="0"/>
          </a:p>
          <a:p>
            <a:pPr marL="914400" lvl="2" indent="0">
              <a:buNone/>
            </a:pPr>
            <a:endParaRPr lang="en-AU" u="sng" dirty="0"/>
          </a:p>
          <a:p>
            <a:pPr lvl="2"/>
            <a:endParaRPr lang="en-AU" dirty="0"/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/>
          </a:p>
          <a:p>
            <a:pPr marL="457200" lvl="1" indent="0">
              <a:buNone/>
            </a:pP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493158" y="-308931"/>
            <a:ext cx="1205684" cy="674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11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39126"/>
            <a:ext cx="10515600" cy="5637837"/>
          </a:xfrm>
        </p:spPr>
        <p:txBody>
          <a:bodyPr/>
          <a:lstStyle/>
          <a:p>
            <a:pPr lvl="2"/>
            <a:r>
              <a:rPr lang="en-AU" u="sng" dirty="0"/>
              <a:t>Course Units</a:t>
            </a:r>
            <a:r>
              <a:rPr lang="en-AU" dirty="0"/>
              <a:t> run for one semester and are equal to 50 hours of study.</a:t>
            </a:r>
          </a:p>
          <a:p>
            <a:pPr lvl="2"/>
            <a:endParaRPr lang="en-AU" dirty="0"/>
          </a:p>
          <a:p>
            <a:pPr lvl="2"/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881" y="941276"/>
            <a:ext cx="2978238" cy="563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22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13124"/>
            <a:ext cx="10515600" cy="5563839"/>
          </a:xfrm>
        </p:spPr>
        <p:txBody>
          <a:bodyPr>
            <a:normAutofit/>
          </a:bodyPr>
          <a:lstStyle/>
          <a:p>
            <a:pPr lvl="1"/>
            <a:r>
              <a:rPr lang="en-AU" dirty="0"/>
              <a:t>You need to achieve a minimum of 400 hours of Elective – Curriculum Courses by the end of Year 10.</a:t>
            </a:r>
          </a:p>
          <a:p>
            <a:pPr lvl="2"/>
            <a:r>
              <a:rPr lang="en-AU" dirty="0"/>
              <a:t>This can be achieved by:	</a:t>
            </a:r>
          </a:p>
          <a:p>
            <a:pPr lvl="3"/>
            <a:r>
              <a:rPr lang="en-AU" dirty="0"/>
              <a:t>2 x 200 hour courses</a:t>
            </a:r>
          </a:p>
          <a:p>
            <a:pPr lvl="3"/>
            <a:r>
              <a:rPr lang="en-AU" dirty="0"/>
              <a:t>1 x 200 hour course and 2 x 100 hour courses</a:t>
            </a:r>
          </a:p>
          <a:p>
            <a:pPr lvl="3"/>
            <a:r>
              <a:rPr lang="en-AU" dirty="0"/>
              <a:t>4 x 100 hour courses  </a:t>
            </a:r>
          </a:p>
          <a:p>
            <a:pPr lvl="3"/>
            <a:endParaRPr lang="en-AU" dirty="0"/>
          </a:p>
          <a:p>
            <a:pPr lvl="1"/>
            <a:r>
              <a:rPr lang="en-AU" dirty="0"/>
              <a:t>Students receive a grade (A – E) for the following subjects:</a:t>
            </a:r>
          </a:p>
          <a:p>
            <a:pPr lvl="2"/>
            <a:r>
              <a:rPr lang="en-AU" dirty="0"/>
              <a:t>English</a:t>
            </a:r>
          </a:p>
          <a:p>
            <a:pPr lvl="2"/>
            <a:r>
              <a:rPr lang="en-AU" dirty="0"/>
              <a:t>Mathematics</a:t>
            </a:r>
          </a:p>
          <a:p>
            <a:pPr lvl="2"/>
            <a:r>
              <a:rPr lang="en-AU" dirty="0"/>
              <a:t>Science</a:t>
            </a:r>
          </a:p>
          <a:p>
            <a:pPr lvl="2"/>
            <a:r>
              <a:rPr lang="en-AU" dirty="0"/>
              <a:t>PDHPE</a:t>
            </a:r>
          </a:p>
          <a:p>
            <a:pPr lvl="2"/>
            <a:r>
              <a:rPr lang="en-AU" dirty="0"/>
              <a:t>History</a:t>
            </a:r>
          </a:p>
          <a:p>
            <a:pPr lvl="2"/>
            <a:r>
              <a:rPr lang="en-AU" dirty="0"/>
              <a:t>Geography</a:t>
            </a:r>
          </a:p>
          <a:p>
            <a:pPr lvl="2"/>
            <a:r>
              <a:rPr lang="en-AU" dirty="0"/>
              <a:t>Any Elective - Curriculum Course that students obtain 100 hours (2 Course Units) or 200 hours (4 Course Units) over Year 9 and 10 combined. </a:t>
            </a:r>
          </a:p>
          <a:p>
            <a:pPr lvl="2"/>
            <a:endParaRPr lang="en-AU" dirty="0"/>
          </a:p>
          <a:p>
            <a:pPr lvl="1"/>
            <a:endParaRPr lang="en-AU" dirty="0"/>
          </a:p>
          <a:p>
            <a:pPr marL="1371600" lvl="2" indent="-457200">
              <a:buAutoNum type="arabicPeriod"/>
            </a:pPr>
            <a:endParaRPr lang="en-AU" dirty="0"/>
          </a:p>
          <a:p>
            <a:pPr lvl="1"/>
            <a:endParaRPr lang="en-AU" dirty="0"/>
          </a:p>
          <a:p>
            <a:pPr lvl="1"/>
            <a:endParaRPr lang="en-AU" dirty="0"/>
          </a:p>
          <a:p>
            <a:pPr lvl="1"/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7579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13124"/>
            <a:ext cx="10515600" cy="5563839"/>
          </a:xfrm>
        </p:spPr>
        <p:txBody>
          <a:bodyPr/>
          <a:lstStyle/>
          <a:p>
            <a:r>
              <a:rPr lang="en-AU" b="1" dirty="0"/>
              <a:t>An Example</a:t>
            </a:r>
          </a:p>
          <a:p>
            <a:pPr lvl="1"/>
            <a:r>
              <a:rPr lang="en-AU" dirty="0"/>
              <a:t>A student wishes to study the following Curriculum Courses across Stage 5</a:t>
            </a:r>
          </a:p>
          <a:p>
            <a:pPr lvl="2"/>
            <a:r>
              <a:rPr lang="en-AU" dirty="0"/>
              <a:t>200 hours of Industrial Technology – Timber</a:t>
            </a:r>
          </a:p>
          <a:p>
            <a:pPr lvl="2"/>
            <a:r>
              <a:rPr lang="en-AU" dirty="0"/>
              <a:t>100 hours of Japanese</a:t>
            </a:r>
          </a:p>
          <a:p>
            <a:pPr lvl="2"/>
            <a:r>
              <a:rPr lang="en-AU" dirty="0"/>
              <a:t>100 hours of Physical Activity and Sports Studies</a:t>
            </a:r>
          </a:p>
          <a:p>
            <a:pPr lvl="2"/>
            <a:endParaRPr lang="en-AU" dirty="0"/>
          </a:p>
          <a:p>
            <a:pPr lvl="2"/>
            <a:endParaRPr lang="en-AU" dirty="0"/>
          </a:p>
          <a:p>
            <a:pPr lvl="2"/>
            <a:endParaRPr lang="en-AU" dirty="0"/>
          </a:p>
          <a:p>
            <a:pPr lvl="2"/>
            <a:endParaRPr lang="en-AU" dirty="0"/>
          </a:p>
          <a:p>
            <a:pPr marL="914400" lvl="2" indent="0">
              <a:buNone/>
            </a:pPr>
            <a:endParaRPr lang="en-AU" dirty="0"/>
          </a:p>
          <a:p>
            <a:pPr lvl="2"/>
            <a:endParaRPr lang="en-AU" dirty="0"/>
          </a:p>
          <a:p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295340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65719"/>
            <a:ext cx="10515600" cy="5711244"/>
          </a:xfrm>
        </p:spPr>
        <p:txBody>
          <a:bodyPr>
            <a:normAutofit/>
          </a:bodyPr>
          <a:lstStyle/>
          <a:p>
            <a:pPr lvl="1"/>
            <a:r>
              <a:rPr lang="en-AU" dirty="0"/>
              <a:t>They would choose the following Course Units:</a:t>
            </a:r>
          </a:p>
          <a:p>
            <a:pPr lvl="2"/>
            <a:r>
              <a:rPr lang="en-AU" dirty="0"/>
              <a:t>Industrial Technology – Timber</a:t>
            </a:r>
          </a:p>
          <a:p>
            <a:pPr lvl="3"/>
            <a:r>
              <a:rPr lang="en-AU" dirty="0"/>
              <a:t>Core 1 - General Wood (TW1)</a:t>
            </a:r>
          </a:p>
          <a:p>
            <a:pPr lvl="3"/>
            <a:r>
              <a:rPr lang="en-AU" dirty="0"/>
              <a:t>Core 2 - General Wood (TW2)</a:t>
            </a:r>
          </a:p>
          <a:p>
            <a:pPr lvl="3"/>
            <a:r>
              <a:rPr lang="en-AU" dirty="0"/>
              <a:t>Unit 3 - Cabinet Work – Specialised (TW3)</a:t>
            </a:r>
          </a:p>
          <a:p>
            <a:pPr lvl="3"/>
            <a:r>
              <a:rPr lang="en-AU" dirty="0"/>
              <a:t>Unit 4 - Cabinet Work – Specialised (TW4)</a:t>
            </a:r>
          </a:p>
          <a:p>
            <a:pPr marL="1371600" lvl="3" indent="0">
              <a:buNone/>
            </a:pPr>
            <a:endParaRPr lang="en-AU" dirty="0"/>
          </a:p>
          <a:p>
            <a:pPr lvl="2"/>
            <a:r>
              <a:rPr lang="en-AU" dirty="0"/>
              <a:t>Japanese</a:t>
            </a:r>
          </a:p>
          <a:p>
            <a:pPr lvl="3"/>
            <a:r>
              <a:rPr lang="en-AU" dirty="0"/>
              <a:t>Japanese Level 3 (LJ3)</a:t>
            </a:r>
          </a:p>
          <a:p>
            <a:pPr lvl="3"/>
            <a:r>
              <a:rPr lang="en-AU" dirty="0"/>
              <a:t>Japanese Level 4 (LJ4)</a:t>
            </a:r>
          </a:p>
          <a:p>
            <a:pPr marL="1371600" lvl="3" indent="0">
              <a:buNone/>
            </a:pPr>
            <a:endParaRPr lang="en-AU" sz="2400" dirty="0"/>
          </a:p>
          <a:p>
            <a:pPr lvl="2"/>
            <a:r>
              <a:rPr lang="en-AU" dirty="0"/>
              <a:t>Physical Activity and Sports Studies</a:t>
            </a:r>
          </a:p>
          <a:p>
            <a:pPr lvl="3"/>
            <a:r>
              <a:rPr lang="en-AU" dirty="0"/>
              <a:t>Sports Coaching (PSC)</a:t>
            </a:r>
          </a:p>
          <a:p>
            <a:pPr lvl="3"/>
            <a:r>
              <a:rPr lang="en-AU" dirty="0"/>
              <a:t>Sports Fitness (PSF)</a:t>
            </a:r>
          </a:p>
          <a:p>
            <a:pPr lvl="3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7743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Year 9 Subjects</a:t>
            </a: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8137982"/>
              </p:ext>
            </p:extLst>
          </p:nvPr>
        </p:nvGraphicFramePr>
        <p:xfrm>
          <a:off x="838200" y="1317646"/>
          <a:ext cx="10515600" cy="4859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1267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Year 10 Subjects </a:t>
            </a: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9246323"/>
              </p:ext>
            </p:extLst>
          </p:nvPr>
        </p:nvGraphicFramePr>
        <p:xfrm>
          <a:off x="838200" y="1334683"/>
          <a:ext cx="10515600" cy="484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1906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BAC13-3E39-C28F-37CA-B27BD4381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Acknowledgement to Country</a:t>
            </a:r>
          </a:p>
        </p:txBody>
      </p:sp>
      <p:pic>
        <p:nvPicPr>
          <p:cNvPr id="1026" name="Picture 2" descr="Aboriginal and Torres Strait Islander Flags - The Australian Museum">
            <a:extLst>
              <a:ext uri="{FF2B5EF4-FFF2-40B4-BE49-F238E27FC236}">
                <a16:creationId xmlns:a16="http://schemas.microsoft.com/office/drawing/2014/main" id="{38CE301B-46AF-A6F5-F17C-A9E3926774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456" y="1825625"/>
            <a:ext cx="653108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7276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30425"/>
            <a:ext cx="10515600" cy="5546538"/>
          </a:xfrm>
        </p:spPr>
        <p:txBody>
          <a:bodyPr/>
          <a:lstStyle/>
          <a:p>
            <a:pPr lvl="1"/>
            <a:r>
              <a:rPr lang="en-AU" dirty="0"/>
              <a:t>This plan of study will meet the NESA requirements as it has the minimum of 400 hours of Elective – Course Units.</a:t>
            </a:r>
          </a:p>
          <a:p>
            <a:pPr marL="457200" lvl="1" indent="0">
              <a:buNone/>
            </a:pPr>
            <a:endParaRPr lang="en-AU" dirty="0"/>
          </a:p>
          <a:p>
            <a:pPr lvl="1"/>
            <a:r>
              <a:rPr lang="en-AU" dirty="0"/>
              <a:t>However, there are still 6 Elective – Course Units spots available for this student to select. They can be filled by selecting one-off subjects of interest or completing additional units in Japanese or Physical Activity and Sports Studies.  </a:t>
            </a:r>
          </a:p>
        </p:txBody>
      </p:sp>
    </p:spTree>
    <p:extLst>
      <p:ext uri="{BB962C8B-B14F-4D97-AF65-F5344CB8AC3E}">
        <p14:creationId xmlns:p14="http://schemas.microsoft.com/office/powerpoint/2010/main" val="2424355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7984"/>
            <a:ext cx="10515600" cy="5658979"/>
          </a:xfrm>
        </p:spPr>
        <p:txBody>
          <a:bodyPr>
            <a:normAutofit/>
          </a:bodyPr>
          <a:lstStyle/>
          <a:p>
            <a:pPr marL="1371600" lvl="3" indent="0">
              <a:buNone/>
            </a:pPr>
            <a:endParaRPr lang="en-AU" dirty="0"/>
          </a:p>
          <a:p>
            <a:pPr lvl="1"/>
            <a:r>
              <a:rPr lang="en-AU" dirty="0"/>
              <a:t>Further Information:</a:t>
            </a:r>
          </a:p>
          <a:p>
            <a:pPr lvl="2"/>
            <a:r>
              <a:rPr lang="en-AU" dirty="0"/>
              <a:t>All mandatory subjects will be automatically chosen for you.</a:t>
            </a:r>
          </a:p>
          <a:p>
            <a:pPr lvl="2"/>
            <a:r>
              <a:rPr lang="en-AU" dirty="0"/>
              <a:t>You are only selecting Course Units for 2024 - Year 9.</a:t>
            </a:r>
          </a:p>
          <a:p>
            <a:pPr lvl="2"/>
            <a:r>
              <a:rPr lang="en-AU" dirty="0"/>
              <a:t>You will need to select 10 Course Units, in preference order.</a:t>
            </a:r>
          </a:p>
          <a:p>
            <a:pPr lvl="2"/>
            <a:r>
              <a:rPr lang="en-AU" dirty="0"/>
              <a:t>You will complete 8 Course Units in 2024, the other two are reserves in case subjects are full or do not run due to lack of numbers.</a:t>
            </a:r>
          </a:p>
          <a:p>
            <a:pPr lvl="2"/>
            <a:r>
              <a:rPr lang="en-AU" dirty="0"/>
              <a:t>Please be aware of Curriculum Courses with prerequisites. You will need to complete Course Units 1 &amp; 2 in Year 9 before completing 3 &amp; 4 in Year 10.</a:t>
            </a:r>
          </a:p>
          <a:p>
            <a:pPr lvl="2"/>
            <a:r>
              <a:rPr lang="en-AU" dirty="0"/>
              <a:t>Please note some courses have fees that are compulsory. </a:t>
            </a:r>
          </a:p>
          <a:p>
            <a:pPr lvl="2"/>
            <a:r>
              <a:rPr lang="en-AU" dirty="0"/>
              <a:t>You will complete the selection process again next year for Year 10. Please note that you can’t select the exact same semester course unit twice.</a:t>
            </a:r>
          </a:p>
          <a:p>
            <a:pPr lvl="2"/>
            <a:r>
              <a:rPr lang="en-AU" dirty="0"/>
              <a:t>The following School Developed Courses have been NESA approved but do not count as Curriculum Courses for the RoSA:	</a:t>
            </a:r>
          </a:p>
          <a:p>
            <a:pPr lvl="3"/>
            <a:r>
              <a:rPr lang="en-AU" dirty="0"/>
              <a:t>English Elective</a:t>
            </a:r>
          </a:p>
          <a:p>
            <a:pPr lvl="3"/>
            <a:r>
              <a:rPr lang="en-AU" dirty="0"/>
              <a:t>Mathematics Elective</a:t>
            </a:r>
          </a:p>
          <a:p>
            <a:pPr lvl="3"/>
            <a:r>
              <a:rPr lang="en-AU" dirty="0"/>
              <a:t>Stepping Stones to Senior School</a:t>
            </a:r>
          </a:p>
          <a:p>
            <a:pPr lvl="3"/>
            <a:endParaRPr lang="en-AU" dirty="0"/>
          </a:p>
          <a:p>
            <a:pPr lvl="3"/>
            <a:endParaRPr lang="en-AU" dirty="0"/>
          </a:p>
          <a:p>
            <a:pPr lvl="1"/>
            <a:endParaRPr lang="en-AU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76335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5699"/>
            <a:ext cx="10515600" cy="1079724"/>
          </a:xfrm>
        </p:spPr>
        <p:txBody>
          <a:bodyPr/>
          <a:lstStyle/>
          <a:p>
            <a:r>
              <a:rPr lang="en-AU" sz="3200" b="1" dirty="0"/>
              <a:t>Stage 5 Changes for 2024</a:t>
            </a:r>
          </a:p>
          <a:p>
            <a:pPr lvl="1"/>
            <a:r>
              <a:rPr lang="en-AU" sz="2800" dirty="0"/>
              <a:t>Computing Technology </a:t>
            </a:r>
          </a:p>
          <a:p>
            <a:pPr lvl="1"/>
            <a:endParaRPr lang="en-AU" sz="28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826CE93-0EE0-681F-76A7-6333E5BE33CA}"/>
              </a:ext>
            </a:extLst>
          </p:cNvPr>
          <p:cNvGraphicFramePr>
            <a:graphicFrameLocks noGrp="1"/>
          </p:cNvGraphicFramePr>
          <p:nvPr/>
        </p:nvGraphicFramePr>
        <p:xfrm>
          <a:off x="1021080" y="1555423"/>
          <a:ext cx="10149840" cy="42879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7302">
                  <a:extLst>
                    <a:ext uri="{9D8B030D-6E8A-4147-A177-3AD203B41FA5}">
                      <a16:colId xmlns:a16="http://schemas.microsoft.com/office/drawing/2014/main" val="2121698955"/>
                    </a:ext>
                  </a:extLst>
                </a:gridCol>
                <a:gridCol w="1155936">
                  <a:extLst>
                    <a:ext uri="{9D8B030D-6E8A-4147-A177-3AD203B41FA5}">
                      <a16:colId xmlns:a16="http://schemas.microsoft.com/office/drawing/2014/main" val="3008219061"/>
                    </a:ext>
                  </a:extLst>
                </a:gridCol>
                <a:gridCol w="2947302">
                  <a:extLst>
                    <a:ext uri="{9D8B030D-6E8A-4147-A177-3AD203B41FA5}">
                      <a16:colId xmlns:a16="http://schemas.microsoft.com/office/drawing/2014/main" val="2127069654"/>
                    </a:ext>
                  </a:extLst>
                </a:gridCol>
                <a:gridCol w="1549650">
                  <a:extLst>
                    <a:ext uri="{9D8B030D-6E8A-4147-A177-3AD203B41FA5}">
                      <a16:colId xmlns:a16="http://schemas.microsoft.com/office/drawing/2014/main" val="3230250782"/>
                    </a:ext>
                  </a:extLst>
                </a:gridCol>
                <a:gridCol w="1549650">
                  <a:extLst>
                    <a:ext uri="{9D8B030D-6E8A-4147-A177-3AD203B41FA5}">
                      <a16:colId xmlns:a16="http://schemas.microsoft.com/office/drawing/2014/main" val="977322676"/>
                    </a:ext>
                  </a:extLst>
                </a:gridCol>
              </a:tblGrid>
              <a:tr h="1278551">
                <a:tc>
                  <a:txBody>
                    <a:bodyPr/>
                    <a:lstStyle/>
                    <a:p>
                      <a:pPr algn="ctr"/>
                      <a:r>
                        <a:rPr lang="en-AU" sz="1600" kern="100" dirty="0">
                          <a:effectLst/>
                        </a:rPr>
                        <a:t>KLA</a:t>
                      </a:r>
                      <a:endParaRPr lang="en-A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kern="100" dirty="0">
                          <a:effectLst/>
                        </a:rPr>
                        <a:t>Curriculum Course</a:t>
                      </a:r>
                      <a:endParaRPr lang="en-A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kern="100" dirty="0">
                          <a:effectLst/>
                        </a:rPr>
                        <a:t>Course Units</a:t>
                      </a:r>
                      <a:endParaRPr lang="en-A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kern="100" dirty="0">
                          <a:effectLst/>
                        </a:rPr>
                        <a:t>Class Code</a:t>
                      </a:r>
                      <a:endParaRPr lang="en-A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kern="100" dirty="0">
                          <a:effectLst/>
                        </a:rPr>
                        <a:t>Group requirement</a:t>
                      </a:r>
                      <a:endParaRPr lang="en-A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1546493"/>
                  </a:ext>
                </a:extLst>
              </a:tr>
              <a:tr h="406811">
                <a:tc rowSpan="6">
                  <a:txBody>
                    <a:bodyPr/>
                    <a:lstStyle/>
                    <a:p>
                      <a:pPr algn="ctr"/>
                      <a:endParaRPr lang="en-AU" sz="1600" kern="100" dirty="0">
                        <a:effectLst/>
                      </a:endParaRPr>
                    </a:p>
                    <a:p>
                      <a:pPr algn="ctr"/>
                      <a:endParaRPr lang="en-AU" sz="1600" kern="100" dirty="0">
                        <a:effectLst/>
                      </a:endParaRPr>
                    </a:p>
                    <a:p>
                      <a:pPr algn="ctr"/>
                      <a:endParaRPr lang="en-AU" sz="1600" kern="100" dirty="0">
                        <a:effectLst/>
                      </a:endParaRPr>
                    </a:p>
                    <a:p>
                      <a:pPr algn="ctr"/>
                      <a:endParaRPr lang="en-AU" sz="1600" kern="100" dirty="0">
                        <a:effectLst/>
                      </a:endParaRPr>
                    </a:p>
                    <a:p>
                      <a:pPr algn="ctr"/>
                      <a:endParaRPr lang="en-AU" sz="1600" kern="100" dirty="0">
                        <a:effectLst/>
                      </a:endParaRPr>
                    </a:p>
                    <a:p>
                      <a:pPr algn="ctr"/>
                      <a:r>
                        <a:rPr lang="en-AU" sz="1600" kern="100" dirty="0">
                          <a:effectLst/>
                        </a:rPr>
                        <a:t>TAS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endParaRPr lang="en-AU" sz="1600" kern="100" dirty="0">
                        <a:effectLst/>
                      </a:endParaRPr>
                    </a:p>
                    <a:p>
                      <a:endParaRPr lang="en-AU" sz="1600" kern="100" dirty="0">
                        <a:effectLst/>
                      </a:endParaRPr>
                    </a:p>
                    <a:p>
                      <a:endParaRPr lang="en-AU" sz="1600" kern="100" dirty="0">
                        <a:effectLst/>
                      </a:endParaRPr>
                    </a:p>
                    <a:p>
                      <a:endParaRPr lang="en-AU" sz="1600" kern="100" dirty="0">
                        <a:effectLst/>
                      </a:endParaRPr>
                    </a:p>
                    <a:p>
                      <a:endParaRPr lang="en-AU" sz="1600" kern="100" dirty="0">
                        <a:effectLst/>
                      </a:endParaRPr>
                    </a:p>
                    <a:p>
                      <a:r>
                        <a:rPr lang="en-AU" sz="1600" kern="100" dirty="0">
                          <a:effectLst/>
                        </a:rPr>
                        <a:t>Computing Technology</a:t>
                      </a:r>
                      <a:endParaRPr lang="en-A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kern="100" dirty="0">
                          <a:effectLst/>
                        </a:rPr>
                        <a:t>Modelling networks and Social Connections</a:t>
                      </a:r>
                      <a:endParaRPr lang="en-A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kern="100">
                          <a:effectLst/>
                        </a:rPr>
                        <a:t>9CTN</a:t>
                      </a:r>
                      <a:endParaRPr lang="en-AU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AU" sz="1600" kern="100" dirty="0">
                          <a:effectLst/>
                        </a:rPr>
                        <a:t>Enterprise information systems </a:t>
                      </a:r>
                      <a:endParaRPr lang="en-A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6190886"/>
                  </a:ext>
                </a:extLst>
              </a:tr>
              <a:tr h="40681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kern="100" dirty="0">
                          <a:effectLst/>
                        </a:rPr>
                        <a:t>Designing for the User Experience</a:t>
                      </a:r>
                      <a:endParaRPr lang="en-A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kern="100">
                          <a:effectLst/>
                        </a:rPr>
                        <a:t>9CTX</a:t>
                      </a:r>
                      <a:endParaRPr lang="en-AU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017978"/>
                  </a:ext>
                </a:extLst>
              </a:tr>
              <a:tr h="40681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kern="100" dirty="0">
                          <a:effectLst/>
                        </a:rPr>
                        <a:t>Analysing data</a:t>
                      </a:r>
                      <a:endParaRPr lang="en-A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kern="100" dirty="0">
                          <a:effectLst/>
                        </a:rPr>
                        <a:t>9CTD</a:t>
                      </a:r>
                      <a:endParaRPr lang="en-A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516188"/>
                  </a:ext>
                </a:extLst>
              </a:tr>
              <a:tr h="81362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kern="100" dirty="0">
                          <a:effectLst/>
                        </a:rPr>
                        <a:t>Building Mechatronic and Automated Systems</a:t>
                      </a:r>
                      <a:endParaRPr lang="en-A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kern="100" dirty="0">
                          <a:effectLst/>
                        </a:rPr>
                        <a:t>9CTM</a:t>
                      </a:r>
                      <a:endParaRPr lang="en-A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AU" sz="1600" kern="100" dirty="0">
                          <a:effectLst/>
                        </a:rPr>
                        <a:t>Software Development</a:t>
                      </a:r>
                      <a:endParaRPr lang="en-A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7635952"/>
                  </a:ext>
                </a:extLst>
              </a:tr>
              <a:tr h="40681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kern="100" dirty="0">
                          <a:effectLst/>
                        </a:rPr>
                        <a:t>Creating Games and Simulations</a:t>
                      </a:r>
                      <a:endParaRPr lang="en-A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kern="100" dirty="0">
                          <a:effectLst/>
                        </a:rPr>
                        <a:t>9CTG</a:t>
                      </a:r>
                      <a:endParaRPr lang="en-A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754780"/>
                  </a:ext>
                </a:extLst>
              </a:tr>
              <a:tr h="40681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kern="100" dirty="0">
                          <a:effectLst/>
                        </a:rPr>
                        <a:t>Developing Apps and Web Software</a:t>
                      </a:r>
                      <a:endParaRPr lang="en-A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1600" kern="100" dirty="0">
                          <a:effectLst/>
                        </a:rPr>
                        <a:t>9CTA</a:t>
                      </a:r>
                      <a:endParaRPr lang="en-A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7158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1994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4DEB1-92B0-1CA9-34FC-2011617BD0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2169"/>
            <a:ext cx="10515600" cy="497971"/>
          </a:xfrm>
        </p:spPr>
        <p:txBody>
          <a:bodyPr/>
          <a:lstStyle/>
          <a:p>
            <a:r>
              <a:rPr lang="en-AU" dirty="0"/>
              <a:t>Maths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DE78961-0DFB-F8C0-CF22-AF9EDF671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256" y="1120140"/>
            <a:ext cx="8599488" cy="525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53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870F5-4784-E01C-D144-6EC89A0C6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28195"/>
            <a:ext cx="10515600" cy="522514"/>
          </a:xfrm>
        </p:spPr>
        <p:txBody>
          <a:bodyPr/>
          <a:lstStyle/>
          <a:p>
            <a:r>
              <a:rPr lang="en-AU" dirty="0"/>
              <a:t>Assessment Procedure – Illness and Misadventure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1923E4-3D67-BB5E-F239-B9D2FD7FF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784" y="1177089"/>
            <a:ext cx="3936431" cy="555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619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Selection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1. Students will receive an email to their school email address giving them a link and a personalised web-code.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36B62DA-9C8A-4C4D-AA07-79E70AC2E61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392839" y="3010154"/>
            <a:ext cx="5406322" cy="163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371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49697"/>
            <a:ext cx="10515600" cy="5627266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2. Click on the link and enter the personalised web-code.</a:t>
            </a:r>
          </a:p>
          <a:p>
            <a:pPr marL="0" indent="0">
              <a:buNone/>
            </a:pPr>
            <a:r>
              <a:rPr lang="en-AU" dirty="0"/>
              <a:t> 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547563" y="2242988"/>
            <a:ext cx="3096873" cy="237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625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65554"/>
            <a:ext cx="10515600" cy="5611409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3. Choose the Stage 5 Elective 2024 option. Students may need to log out if they have recently completed Sports Selections.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860D91-2355-40B8-9B0C-B81D4063A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984" y="2250941"/>
            <a:ext cx="7774031" cy="105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214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1982"/>
            <a:ext cx="10515600" cy="5584981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4. You will then be on a screen where you choose 10 electives for 2024. Place your choices in preference order.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282761" y="2055992"/>
            <a:ext cx="5626477" cy="378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510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5699"/>
            <a:ext cx="10515600" cy="5701264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5. Press submit and either print or make a note of the electives that have chosen.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093710" y="1729740"/>
            <a:ext cx="6004580" cy="444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81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NSW Education Standards Authority (NESA) Requirements</a:t>
            </a:r>
            <a:endParaRPr lang="en-AU" dirty="0"/>
          </a:p>
        </p:txBody>
      </p:sp>
      <p:pic>
        <p:nvPicPr>
          <p:cNvPr id="4" name="Picture 2" descr="Judith Page — Cotton on Edu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130" y="1768830"/>
            <a:ext cx="9235739" cy="461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0968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91982"/>
            <a:ext cx="10515600" cy="5584981"/>
          </a:xfrm>
        </p:spPr>
        <p:txBody>
          <a:bodyPr>
            <a:normAutofit/>
          </a:bodyPr>
          <a:lstStyle/>
          <a:p>
            <a:r>
              <a:rPr lang="en-AU" dirty="0"/>
              <a:t>Important dates:</a:t>
            </a:r>
          </a:p>
          <a:p>
            <a:pPr lvl="1"/>
            <a:r>
              <a:rPr lang="en-AU" dirty="0"/>
              <a:t>Online selections open – Tuesday 13 June at 4pm</a:t>
            </a:r>
          </a:p>
          <a:p>
            <a:pPr lvl="1"/>
            <a:r>
              <a:rPr lang="en-AU" dirty="0"/>
              <a:t>Online selections close – Sunday 13 August at 10pm</a:t>
            </a:r>
          </a:p>
          <a:p>
            <a:endParaRPr lang="en-AU" dirty="0"/>
          </a:p>
          <a:p>
            <a:r>
              <a:rPr lang="en-AU" dirty="0"/>
              <a:t>Where to get more information:</a:t>
            </a:r>
          </a:p>
          <a:p>
            <a:pPr lvl="1"/>
            <a:r>
              <a:rPr lang="en-AU" dirty="0"/>
              <a:t>Stage 5 Head Teacher – Mr Gary Monahan</a:t>
            </a:r>
          </a:p>
          <a:p>
            <a:pPr lvl="2"/>
            <a:r>
              <a:rPr lang="en-AU" dirty="0">
                <a:hlinkClick r:id="rId2"/>
              </a:rPr>
              <a:t>gary.monahan@det.nsw.edu.au</a:t>
            </a:r>
            <a:endParaRPr lang="en-AU" dirty="0"/>
          </a:p>
          <a:p>
            <a:pPr lvl="1"/>
            <a:r>
              <a:rPr lang="en-AU" dirty="0"/>
              <a:t>Year Advisors – Mrs Rowena Flowers &amp; Ms Aparna </a:t>
            </a:r>
            <a:r>
              <a:rPr lang="en-AU" dirty="0" err="1"/>
              <a:t>Vishwanathan</a:t>
            </a:r>
            <a:endParaRPr lang="en-AU" dirty="0"/>
          </a:p>
          <a:p>
            <a:pPr lvl="2"/>
            <a:r>
              <a:rPr lang="en-AU" dirty="0">
                <a:hlinkClick r:id="rId3"/>
              </a:rPr>
              <a:t>rowena.marren@det.nsw.edu.au</a:t>
            </a:r>
            <a:endParaRPr lang="en-AU" dirty="0"/>
          </a:p>
          <a:p>
            <a:pPr lvl="2"/>
            <a:r>
              <a:rPr lang="en-AU" dirty="0">
                <a:hlinkClick r:id="rId4"/>
              </a:rPr>
              <a:t>aparna.vishwanathan2@det.nsw.edu.au</a:t>
            </a:r>
            <a:endParaRPr lang="en-AU" dirty="0"/>
          </a:p>
          <a:p>
            <a:pPr lvl="1"/>
            <a:r>
              <a:rPr lang="en-AU" dirty="0"/>
              <a:t>Careers Advisors – Ms Jennifer Truong &amp; Mrs Francesca Arroyo</a:t>
            </a:r>
          </a:p>
          <a:p>
            <a:pPr lvl="2"/>
            <a:r>
              <a:rPr lang="en-AU" dirty="0">
                <a:hlinkClick r:id="rId5"/>
              </a:rPr>
              <a:t>j</a:t>
            </a:r>
            <a:r>
              <a:rPr lang="en-AU" dirty="0">
                <a:hlinkClick r:id="rId6"/>
              </a:rPr>
              <a:t>ennifer.truong6@det.nsw.edu.au</a:t>
            </a:r>
            <a:endParaRPr lang="en-AU" dirty="0"/>
          </a:p>
          <a:p>
            <a:pPr lvl="2"/>
            <a:r>
              <a:rPr lang="en-AU" dirty="0">
                <a:hlinkClick r:id="rId7"/>
              </a:rPr>
              <a:t>francesca.tenedora3@det.nsw.edu.au</a:t>
            </a:r>
            <a:endParaRPr lang="en-AU" dirty="0"/>
          </a:p>
          <a:p>
            <a:pPr lvl="1"/>
            <a:r>
              <a:rPr lang="en-AU" dirty="0"/>
              <a:t>KLA Head and Classroom Teachers</a:t>
            </a:r>
          </a:p>
          <a:p>
            <a:pPr lvl="1"/>
            <a:endParaRPr lang="en-AU" dirty="0"/>
          </a:p>
          <a:p>
            <a:pPr lvl="2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12297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Plan your Year 9 and Year 10 Course Units before submitting your Year 9 selections.</a:t>
            </a:r>
          </a:p>
          <a:p>
            <a:r>
              <a:rPr lang="en-AU" dirty="0"/>
              <a:t>Remember you do not need to get all 400 hours completed in Year 9 and hours carry over to Year 10.</a:t>
            </a:r>
          </a:p>
          <a:p>
            <a:r>
              <a:rPr lang="en-AU" dirty="0"/>
              <a:t>However, if possible try and obtain at least 3 x 100 hour Curriculum Courses in Year 9. This allows greater flexibility for subject choices in Year 10.</a:t>
            </a:r>
          </a:p>
          <a:p>
            <a:r>
              <a:rPr lang="en-AU" dirty="0"/>
              <a:t>Avoid picking 4 Course Units (200hrs) from the same Curriculum Course in Year 9. This will limit the ability to choose subject from that area in Year 10.</a:t>
            </a:r>
          </a:p>
        </p:txBody>
      </p:sp>
    </p:spTree>
    <p:extLst>
      <p:ext uri="{BB962C8B-B14F-4D97-AF65-F5344CB8AC3E}">
        <p14:creationId xmlns:p14="http://schemas.microsoft.com/office/powerpoint/2010/main" val="17251286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If you have any questions about NESA requirements, CTHS subjects or the selection process please ask them now or email </a:t>
            </a:r>
            <a:r>
              <a:rPr lang="en-AU" dirty="0">
                <a:hlinkClick r:id="rId2"/>
              </a:rPr>
              <a:t>gary.monahan@det.nsw.edu.au</a:t>
            </a: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59470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9309"/>
            <a:ext cx="10515600" cy="5597654"/>
          </a:xfrm>
        </p:spPr>
        <p:txBody>
          <a:bodyPr>
            <a:normAutofit/>
          </a:bodyPr>
          <a:lstStyle/>
          <a:p>
            <a:r>
              <a:rPr lang="en-AU" sz="3200" b="1" dirty="0"/>
              <a:t>Record of School Achievement (RoSA)</a:t>
            </a:r>
          </a:p>
          <a:p>
            <a:pPr lvl="1"/>
            <a:r>
              <a:rPr lang="en-AU" dirty="0"/>
              <a:t>All students that successfully complete Year 10 but do not go on and complete their HSC will receive a RoSA.</a:t>
            </a:r>
          </a:p>
          <a:p>
            <a:pPr lvl="1"/>
            <a:r>
              <a:rPr lang="en-AU" dirty="0"/>
              <a:t>A RoSA provides an ongoing, cumulative record of student achievement.</a:t>
            </a:r>
          </a:p>
          <a:p>
            <a:pPr lvl="1"/>
            <a:r>
              <a:rPr lang="en-AU" dirty="0"/>
              <a:t>The grades for courses completed in all of Stage 5 (Year 9 and 10) will contribute to the grade given at the end of Year 10.</a:t>
            </a:r>
          </a:p>
          <a:p>
            <a:pPr lvl="1"/>
            <a:r>
              <a:rPr lang="en-AU" dirty="0"/>
              <a:t>Grades are allocated according to NESA Course Performance Descriptors.</a:t>
            </a:r>
          </a:p>
          <a:p>
            <a:pPr lvl="1"/>
            <a:r>
              <a:rPr lang="en-AU" dirty="0"/>
              <a:t>RoSA’s can potentially be used for early entry to university and for scholarship applications.</a:t>
            </a:r>
          </a:p>
          <a:p>
            <a:pPr lvl="1"/>
            <a:r>
              <a:rPr lang="en-AU" dirty="0"/>
              <a:t>More information can be found at: </a:t>
            </a:r>
            <a:r>
              <a:rPr lang="en-AU" dirty="0">
                <a:hlinkClick r:id="rId2"/>
              </a:rPr>
              <a:t>https://educationstandards.nsw.edu.au/wps/portal/nesa/11-12/leaving-school/record-of-school-achievement</a:t>
            </a:r>
            <a:r>
              <a:rPr lang="en-AU" dirty="0"/>
              <a:t>   </a:t>
            </a:r>
          </a:p>
          <a:p>
            <a:pPr lvl="1"/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219797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5699"/>
            <a:ext cx="10515600" cy="5701264"/>
          </a:xfrm>
        </p:spPr>
        <p:txBody>
          <a:bodyPr/>
          <a:lstStyle/>
          <a:p>
            <a:r>
              <a:rPr lang="en-AU" sz="3200" b="1" dirty="0"/>
              <a:t>HSC Literacy and Numeracy Minimum Standards Testing</a:t>
            </a:r>
          </a:p>
          <a:p>
            <a:pPr lvl="1"/>
            <a:r>
              <a:rPr lang="en-AU" dirty="0"/>
              <a:t>During Year 10, 11 and 12 students will be given the opportunity to complete the 3 minimum standards tests:</a:t>
            </a:r>
          </a:p>
          <a:p>
            <a:pPr lvl="2"/>
            <a:r>
              <a:rPr lang="en-AU" dirty="0"/>
              <a:t>Reading</a:t>
            </a:r>
          </a:p>
          <a:p>
            <a:pPr lvl="2"/>
            <a:r>
              <a:rPr lang="en-AU" dirty="0"/>
              <a:t>Writing</a:t>
            </a:r>
          </a:p>
          <a:p>
            <a:pPr lvl="2"/>
            <a:r>
              <a:rPr lang="en-AU" dirty="0"/>
              <a:t>Numeracy</a:t>
            </a:r>
          </a:p>
          <a:p>
            <a:pPr lvl="1"/>
            <a:r>
              <a:rPr lang="en-AU" dirty="0"/>
              <a:t>The minimum standard is nationally agreed and mapped to Level 3 of the Australian Core Skills Framework.</a:t>
            </a:r>
          </a:p>
          <a:p>
            <a:pPr lvl="1"/>
            <a:r>
              <a:rPr lang="en-AU" dirty="0"/>
              <a:t>National Assessment Program – Literacy and Numeracy (NAPLAN) is no longer used as a minimum standards test and will be used as per its original purpose as a diagnostic tool to track students progress and identify students that require additional assistance.</a:t>
            </a:r>
          </a:p>
          <a:p>
            <a:pPr lvl="1"/>
            <a:r>
              <a:rPr lang="en-AU" dirty="0"/>
              <a:t>More information can be found at: </a:t>
            </a:r>
            <a:r>
              <a:rPr lang="en-AU" dirty="0">
                <a:hlinkClick r:id="rId2"/>
              </a:rPr>
              <a:t>https://educationstandards.nsw.edu.au/wps/portal/nesa/11-12/hsc/hsc-minimum-standard</a:t>
            </a:r>
            <a:r>
              <a:rPr lang="en-AU" dirty="0"/>
              <a:t>  </a:t>
            </a:r>
          </a:p>
          <a:p>
            <a:pPr lvl="1"/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592098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Cherrybrook Technology High School - Stage 5 Requirements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574" y="2027769"/>
            <a:ext cx="6096851" cy="456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69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64502"/>
            <a:ext cx="10515600" cy="5512461"/>
          </a:xfrm>
        </p:spPr>
        <p:txBody>
          <a:bodyPr/>
          <a:lstStyle/>
          <a:p>
            <a:r>
              <a:rPr lang="en-AU" b="1" dirty="0"/>
              <a:t>Stage 5 (Year 9 &amp; 10) Subjects</a:t>
            </a:r>
          </a:p>
          <a:p>
            <a:pPr lvl="1"/>
            <a:r>
              <a:rPr lang="en-AU" dirty="0"/>
              <a:t>By the end of Year 10 students will have completed:</a:t>
            </a:r>
          </a:p>
          <a:p>
            <a:pPr lvl="2"/>
            <a:r>
              <a:rPr lang="en-AU" dirty="0"/>
              <a:t>English – 200 hours</a:t>
            </a:r>
          </a:p>
          <a:p>
            <a:pPr lvl="2"/>
            <a:r>
              <a:rPr lang="en-AU" dirty="0"/>
              <a:t>Mathematics – 200 hours</a:t>
            </a:r>
          </a:p>
          <a:p>
            <a:pPr lvl="2"/>
            <a:r>
              <a:rPr lang="en-AU" dirty="0"/>
              <a:t>Science – 200 hours</a:t>
            </a:r>
          </a:p>
          <a:p>
            <a:pPr lvl="2"/>
            <a:r>
              <a:rPr lang="en-AU" dirty="0"/>
              <a:t>PDHPE/Sport – 200 hours</a:t>
            </a:r>
          </a:p>
          <a:p>
            <a:pPr lvl="2"/>
            <a:r>
              <a:rPr lang="en-AU" dirty="0"/>
              <a:t>Geography – 100 hours</a:t>
            </a:r>
          </a:p>
          <a:p>
            <a:pPr lvl="2"/>
            <a:r>
              <a:rPr lang="en-AU" dirty="0"/>
              <a:t>History – 100 hours </a:t>
            </a:r>
          </a:p>
          <a:p>
            <a:pPr lvl="2"/>
            <a:r>
              <a:rPr lang="en-AU" dirty="0"/>
              <a:t>Vocational Education – 50 hours</a:t>
            </a:r>
          </a:p>
          <a:p>
            <a:pPr lvl="2"/>
            <a:r>
              <a:rPr lang="en-AU" dirty="0"/>
              <a:t>Elective Courses Units – 700 hours (14 semester courses)</a:t>
            </a:r>
          </a:p>
        </p:txBody>
      </p:sp>
    </p:spTree>
    <p:extLst>
      <p:ext uri="{BB962C8B-B14F-4D97-AF65-F5344CB8AC3E}">
        <p14:creationId xmlns:p14="http://schemas.microsoft.com/office/powerpoint/2010/main" val="3560055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3695"/>
            <a:ext cx="10515600" cy="5553268"/>
          </a:xfrm>
        </p:spPr>
        <p:txBody>
          <a:bodyPr/>
          <a:lstStyle/>
          <a:p>
            <a:r>
              <a:rPr lang="en-AU" b="1" dirty="0"/>
              <a:t>Year 9 Subjects</a:t>
            </a:r>
            <a:r>
              <a:rPr lang="en-AU" dirty="0"/>
              <a:t>:</a:t>
            </a:r>
          </a:p>
          <a:p>
            <a:pPr lvl="2"/>
            <a:r>
              <a:rPr lang="en-AU" dirty="0"/>
              <a:t>English (all year)</a:t>
            </a:r>
          </a:p>
          <a:p>
            <a:pPr lvl="2"/>
            <a:r>
              <a:rPr lang="en-AU" dirty="0"/>
              <a:t>Mathematics (all year)</a:t>
            </a:r>
          </a:p>
          <a:p>
            <a:pPr lvl="2"/>
            <a:r>
              <a:rPr lang="en-AU" dirty="0"/>
              <a:t>Science (all year)</a:t>
            </a:r>
          </a:p>
          <a:p>
            <a:pPr lvl="2"/>
            <a:r>
              <a:rPr lang="en-AU" dirty="0"/>
              <a:t>PDHPE (all year)</a:t>
            </a:r>
          </a:p>
          <a:p>
            <a:pPr lvl="2"/>
            <a:r>
              <a:rPr lang="en-AU" dirty="0"/>
              <a:t>History (one semester)</a:t>
            </a:r>
          </a:p>
          <a:p>
            <a:pPr lvl="2"/>
            <a:r>
              <a:rPr lang="en-AU" dirty="0"/>
              <a:t>Geography (one semester)</a:t>
            </a:r>
          </a:p>
          <a:p>
            <a:pPr lvl="2"/>
            <a:r>
              <a:rPr lang="en-AU" dirty="0"/>
              <a:t>8 elective course units</a:t>
            </a:r>
          </a:p>
          <a:p>
            <a:pPr lvl="2"/>
            <a:endParaRPr lang="en-AU" dirty="0"/>
          </a:p>
          <a:p>
            <a:pPr lvl="2"/>
            <a:endParaRPr lang="en-AU" dirty="0"/>
          </a:p>
          <a:p>
            <a:pPr marL="457200" lvl="1" indent="0">
              <a:buNone/>
            </a:pPr>
            <a:endParaRPr lang="en-AU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6060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35438"/>
              </p:ext>
            </p:extLst>
          </p:nvPr>
        </p:nvGraphicFramePr>
        <p:xfrm>
          <a:off x="838200" y="650123"/>
          <a:ext cx="10515600" cy="5526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6294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0647EAFF78C1449C7A8B2C1BF6BAEE" ma:contentTypeVersion="" ma:contentTypeDescription="Create a new document." ma:contentTypeScope="" ma:versionID="7ace8f3ea76ff1c8a96576b45f0fc766">
  <xsd:schema xmlns:xsd="http://www.w3.org/2001/XMLSchema" xmlns:xs="http://www.w3.org/2001/XMLSchema" xmlns:p="http://schemas.microsoft.com/office/2006/metadata/properties" xmlns:ns2="9d56e802-330c-4fdc-8458-dfbed3766a02" xmlns:ns3="ec9ac57c-8cc2-4276-a3ec-70029fcbb6d9" xmlns:ns4="e4a4d088-d888-4877-a291-bacad8ae2811" targetNamespace="http://schemas.microsoft.com/office/2006/metadata/properties" ma:root="true" ma:fieldsID="f493e1622662b97dd8dc393738490866" ns2:_="" ns3:_="" ns4:_="">
    <xsd:import namespace="9d56e802-330c-4fdc-8458-dfbed3766a02"/>
    <xsd:import namespace="ec9ac57c-8cc2-4276-a3ec-70029fcbb6d9"/>
    <xsd:import namespace="e4a4d088-d888-4877-a291-bacad8ae28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imagepreview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6e802-330c-4fdc-8458-dfbed3766a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imagepreview" ma:index="21" nillable="true" ma:displayName="image preview" ma:format="Thumbnail" ma:internalName="imagepreview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51f47cd6-212f-4ea2-b6af-f1d1e47bdb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9ac57c-8cc2-4276-a3ec-70029fcbb6d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a4d088-d888-4877-a291-bacad8ae2811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c96a5367-0d4a-44b3-baed-90d61cee5695}" ma:internalName="TaxCatchAll" ma:showField="CatchAllData" ma:web="e4a4d088-d888-4877-a291-bacad8ae28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preview xmlns="9d56e802-330c-4fdc-8458-dfbed3766a02" xsi:nil="true"/>
    <TaxCatchAll xmlns="e4a4d088-d888-4877-a291-bacad8ae2811" xsi:nil="true"/>
    <lcf76f155ced4ddcb4097134ff3c332f xmlns="9d56e802-330c-4fdc-8458-dfbed3766a0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4C95DCC-D4F2-4769-9B40-F3F0983753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56e802-330c-4fdc-8458-dfbed3766a02"/>
    <ds:schemaRef ds:uri="ec9ac57c-8cc2-4276-a3ec-70029fcbb6d9"/>
    <ds:schemaRef ds:uri="e4a4d088-d888-4877-a291-bacad8ae28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47A171B-D776-43EB-BB72-B8AC067F404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E24BCE-FADD-49DB-AECB-4F37E0A97C42}">
  <ds:schemaRefs>
    <ds:schemaRef ds:uri="http://schemas.microsoft.com/office/2006/metadata/properties"/>
    <ds:schemaRef ds:uri="http://schemas.microsoft.com/office/infopath/2007/PartnerControls"/>
    <ds:schemaRef ds:uri="9d56e802-330c-4fdc-8458-dfbed3766a02"/>
    <ds:schemaRef ds:uri="e4a4d088-d888-4877-a291-bacad8ae281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1977</TotalTime>
  <Words>1474</Words>
  <Application>Microsoft Office PowerPoint</Application>
  <PresentationFormat>Widescreen</PresentationFormat>
  <Paragraphs>287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Impact</vt:lpstr>
      <vt:lpstr>Office Theme</vt:lpstr>
      <vt:lpstr>Stage 5 Subject Selection  2023 - 2024</vt:lpstr>
      <vt:lpstr>Acknowledgement to Country</vt:lpstr>
      <vt:lpstr>NSW Education Standards Authority (NESA) Requirements</vt:lpstr>
      <vt:lpstr>PowerPoint Presentation</vt:lpstr>
      <vt:lpstr>PowerPoint Presentation</vt:lpstr>
      <vt:lpstr>Cherrybrook Technology High School - Stage 5 Requirements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Choosing Subjects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9 Subjects</vt:lpstr>
      <vt:lpstr>Year 10 Subjects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Selection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Suggestions</vt:lpstr>
      <vt:lpstr>Questions</vt:lpstr>
    </vt:vector>
  </TitlesOfParts>
  <Company>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Stage 5 Subject Selection  2020 - 2021</dc:title>
  <dc:creator>Gary Monahan</dc:creator>
  <cp:lastModifiedBy>Gary Monahan</cp:lastModifiedBy>
  <cp:revision>57</cp:revision>
  <dcterms:created xsi:type="dcterms:W3CDTF">2020-05-26T01:18:31Z</dcterms:created>
  <dcterms:modified xsi:type="dcterms:W3CDTF">2023-06-01T00:40:57Z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0x010100040647EAFF78C1449C7A8B2C1BF6BAEE</vt:lpwstr>
  </property>
</Properties>
</file>